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21"/>
  </p:notesMasterIdLst>
  <p:handoutMasterIdLst>
    <p:handoutMasterId r:id="rId22"/>
  </p:handoutMasterIdLst>
  <p:sldIdLst>
    <p:sldId id="378" r:id="rId2"/>
    <p:sldId id="408" r:id="rId3"/>
    <p:sldId id="409" r:id="rId4"/>
    <p:sldId id="394" r:id="rId5"/>
    <p:sldId id="554" r:id="rId6"/>
    <p:sldId id="470" r:id="rId7"/>
    <p:sldId id="522" r:id="rId8"/>
    <p:sldId id="523" r:id="rId9"/>
    <p:sldId id="543" r:id="rId10"/>
    <p:sldId id="545" r:id="rId11"/>
    <p:sldId id="546" r:id="rId12"/>
    <p:sldId id="547" r:id="rId13"/>
    <p:sldId id="548" r:id="rId14"/>
    <p:sldId id="550" r:id="rId15"/>
    <p:sldId id="551" r:id="rId16"/>
    <p:sldId id="552" r:id="rId17"/>
    <p:sldId id="553" r:id="rId18"/>
    <p:sldId id="518" r:id="rId19"/>
    <p:sldId id="486" r:id="rId20"/>
  </p:sldIdLst>
  <p:sldSz cx="9144000" cy="5143500" type="screen16x9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8" userDrawn="1">
          <p15:clr>
            <a:srgbClr val="A4A3A4"/>
          </p15:clr>
        </p15:guide>
        <p15:guide id="2" pos="5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C3300"/>
    <a:srgbClr val="FFC000"/>
    <a:srgbClr val="00B050"/>
    <a:srgbClr val="ED7D31"/>
    <a:srgbClr val="5B9BD5"/>
    <a:srgbClr val="D9D9D9"/>
    <a:srgbClr val="414042"/>
    <a:srgbClr val="FAFAF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24" autoAdjust="0"/>
  </p:normalViewPr>
  <p:slideViewPr>
    <p:cSldViewPr>
      <p:cViewPr varScale="1">
        <p:scale>
          <a:sx n="149" d="100"/>
          <a:sy n="149" d="100"/>
        </p:scale>
        <p:origin x="108" y="126"/>
      </p:cViewPr>
      <p:guideLst>
        <p:guide orient="horz" pos="3108"/>
        <p:guide pos="5504"/>
      </p:guideLst>
    </p:cSldViewPr>
  </p:slideViewPr>
  <p:outlineViewPr>
    <p:cViewPr>
      <p:scale>
        <a:sx n="33" d="100"/>
        <a:sy n="33" d="100"/>
      </p:scale>
      <p:origin x="0" y="-6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F853E2-4AA6-4038-A328-612DAC6AD2E7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2B5B91-05C8-4A69-9811-19484BB22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1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81D3F8-8FB3-42F7-9453-B23F959AB27D}" type="datetimeFigureOut">
              <a:rPr lang="en-US"/>
              <a:pPr>
                <a:defRPr/>
              </a:pPr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50C022-602C-4795-AFF0-730B5CCC3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0C022-602C-4795-AFF0-730B5CCC30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g bì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5557" y="1177925"/>
            <a:ext cx="22098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374"/>
            <a:ext cx="1219200" cy="35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302" y="3586087"/>
            <a:ext cx="4855900" cy="247500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68400" y="1581150"/>
            <a:ext cx="6807200" cy="41592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27300" y="4705350"/>
            <a:ext cx="6019800" cy="138628"/>
          </a:xfrm>
        </p:spPr>
        <p:txBody>
          <a:bodyPr anchor="ctr">
            <a:noAutofit/>
          </a:bodyPr>
          <a:lstStyle>
            <a:lvl1pPr marL="0" indent="0">
              <a:buNone/>
              <a:defRPr sz="1333" baseline="0">
                <a:ln>
                  <a:noFill/>
                </a:ln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47650"/>
            <a:ext cx="2219557" cy="1492253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64" y="1601161"/>
            <a:ext cx="3287183" cy="31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3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 Trang 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400" y="4795322"/>
            <a:ext cx="6019800" cy="138628"/>
          </a:xfrm>
        </p:spPr>
        <p:txBody>
          <a:bodyPr anchor="ctr">
            <a:noAutofit/>
          </a:bodyPr>
          <a:lstStyle>
            <a:lvl1pPr marL="0" indent="0">
              <a:buNone/>
              <a:defRPr sz="1333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4800" y="209551"/>
            <a:ext cx="7010400" cy="390525"/>
          </a:xfrm>
        </p:spPr>
        <p:txBody>
          <a:bodyPr anchor="ctr">
            <a:noAutofit/>
          </a:bodyPr>
          <a:lstStyle>
            <a:lvl1pPr marL="0" indent="0">
              <a:buNone/>
              <a:defRPr sz="3200" b="1" baseline="0">
                <a:solidFill>
                  <a:srgbClr val="4472C4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1163" y="742950"/>
            <a:ext cx="7010400" cy="247500"/>
          </a:xfrm>
        </p:spPr>
        <p:txBody>
          <a:bodyPr anchor="ctr">
            <a:noAutofit/>
          </a:bodyPr>
          <a:lstStyle>
            <a:lvl1pPr marL="0" indent="0">
              <a:buNone/>
              <a:defRPr sz="2133" b="0" baseline="0">
                <a:solidFill>
                  <a:schemeClr val="bg1">
                    <a:lumMod val="50000"/>
                  </a:schemeClr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3" y="-95250"/>
            <a:ext cx="1345698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- Muc luc slide it tieu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524000" y="1047753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chemeClr val="tx1">
                    <a:lumMod val="75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2281" y="1047753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5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72281" y="1691987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369020" y="2336223"/>
            <a:ext cx="115498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2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72281" y="2980456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3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65763" y="3624691"/>
            <a:ext cx="1158239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4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5760" y="133349"/>
            <a:ext cx="6949440" cy="648145"/>
          </a:xfrm>
        </p:spPr>
        <p:txBody>
          <a:bodyPr anchor="ctr">
            <a:normAutofit/>
          </a:bodyPr>
          <a:lstStyle>
            <a:lvl1pPr marL="0" indent="0">
              <a:buNone/>
              <a:defRPr sz="2667" b="1" baseline="0">
                <a:solidFill>
                  <a:srgbClr val="414042"/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1524000" y="1691987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chemeClr val="tx1">
                    <a:lumMod val="75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524000" y="2335788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chemeClr val="tx1">
                    <a:lumMod val="75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1524000" y="2980456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chemeClr val="tx1">
                    <a:lumMod val="75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1524000" y="3624691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chemeClr val="tx1">
                    <a:lumMod val="75000"/>
                  </a:schemeClr>
                </a:solidFill>
                <a:latin typeface="Calibri 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5" y="-95249"/>
            <a:ext cx="13456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7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292049"/>
            <a:ext cx="7886700" cy="392167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4552950"/>
            <a:ext cx="3351731" cy="3048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latin typeface="+mj-lt"/>
              </a:defRPr>
            </a:lvl1pPr>
          </a:lstStyle>
          <a:p>
            <a:pPr lvl="0"/>
            <a:r>
              <a:rPr lang="en-US" dirty="0" smtClean="0"/>
              <a:t>VinMart Guidelines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151856" y="4552950"/>
            <a:ext cx="3351731" cy="304800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latin typeface="+mj-lt"/>
              </a:defRPr>
            </a:lvl1pPr>
          </a:lstStyle>
          <a:p>
            <a:pPr lvl="0"/>
            <a:fld id="{D731ADD7-6C60-46AC-AAAE-14BF1989A08D}" type="slidenum">
              <a:rPr lang="en-US" smtClean="0"/>
              <a:t>‹#›</a:t>
            </a:fld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1" y="4476750"/>
            <a:ext cx="7886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209552"/>
            <a:ext cx="101600" cy="561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5" y="-95249"/>
            <a:ext cx="13456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 Muc luc slide nhieu tieu 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/>
          <p:cNvSpPr>
            <a:spLocks noGrp="1"/>
          </p:cNvSpPr>
          <p:nvPr>
            <p:ph sz="quarter" idx="13"/>
          </p:nvPr>
        </p:nvSpPr>
        <p:spPr>
          <a:xfrm>
            <a:off x="329399" y="1657350"/>
            <a:ext cx="8371840" cy="533400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aseline="0">
                <a:solidFill>
                  <a:schemeClr val="bg1">
                    <a:lumMod val="65000"/>
                  </a:schemeClr>
                </a:solidFill>
                <a:latin typeface="+mj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2607" y="151242"/>
            <a:ext cx="8371840" cy="1365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67" b="1" baseline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5" y="-95249"/>
            <a:ext cx="13456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 Muc luc slide it tie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524000" y="1047753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rgbClr val="4472C4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72281" y="1047753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5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72281" y="1691987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69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369020" y="2336223"/>
            <a:ext cx="115498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2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70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72281" y="2980456"/>
            <a:ext cx="1151721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rgbClr val="00B050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65763" y="3624691"/>
            <a:ext cx="1158239" cy="564801"/>
          </a:xfrm>
        </p:spPr>
        <p:txBody>
          <a:bodyPr anchor="ctr"/>
          <a:lstStyle>
            <a:lvl1pPr marL="0" indent="0" algn="l">
              <a:buNone/>
              <a:defRPr sz="5333" b="1">
                <a:solidFill>
                  <a:schemeClr val="accent4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65760" y="133349"/>
            <a:ext cx="6949440" cy="648145"/>
          </a:xfrm>
        </p:spPr>
        <p:txBody>
          <a:bodyPr anchor="ctr">
            <a:normAutofit/>
          </a:bodyPr>
          <a:lstStyle>
            <a:lvl1pPr marL="0" indent="0">
              <a:buNone/>
              <a:defRPr sz="2667" b="1" baseline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3" name="Text Placeholder 15"/>
          <p:cNvSpPr>
            <a:spLocks noGrp="1"/>
          </p:cNvSpPr>
          <p:nvPr>
            <p:ph type="body" sz="quarter" idx="36"/>
          </p:nvPr>
        </p:nvSpPr>
        <p:spPr>
          <a:xfrm>
            <a:off x="1524000" y="1691987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rgbClr val="5B9BD5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4" name="Text Placeholder 15"/>
          <p:cNvSpPr>
            <a:spLocks noGrp="1"/>
          </p:cNvSpPr>
          <p:nvPr>
            <p:ph type="body" sz="quarter" idx="37"/>
          </p:nvPr>
        </p:nvSpPr>
        <p:spPr>
          <a:xfrm>
            <a:off x="1524000" y="2335788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rgbClr val="ED7D31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5" name="Text Placeholder 15"/>
          <p:cNvSpPr>
            <a:spLocks noGrp="1"/>
          </p:cNvSpPr>
          <p:nvPr>
            <p:ph type="body" sz="quarter" idx="38"/>
          </p:nvPr>
        </p:nvSpPr>
        <p:spPr>
          <a:xfrm>
            <a:off x="1524000" y="2980456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rgbClr val="00B050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6" name="Text Placeholder 15"/>
          <p:cNvSpPr>
            <a:spLocks noGrp="1"/>
          </p:cNvSpPr>
          <p:nvPr>
            <p:ph type="body" sz="quarter" idx="39"/>
          </p:nvPr>
        </p:nvSpPr>
        <p:spPr>
          <a:xfrm>
            <a:off x="1524000" y="3624691"/>
            <a:ext cx="7213600" cy="564801"/>
          </a:xfrm>
        </p:spPr>
        <p:txBody>
          <a:bodyPr anchor="ctr"/>
          <a:lstStyle>
            <a:lvl1pPr marL="0" indent="0">
              <a:buNone/>
              <a:defRPr sz="2133" b="1" baseline="0">
                <a:solidFill>
                  <a:srgbClr val="FFC000"/>
                </a:solidFill>
                <a:latin typeface="+mn-lt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5" y="-95249"/>
            <a:ext cx="13456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61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27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CC3FC-5C61-4B35-8C2B-DBDD98EDCCC8}" type="datetimeFigureOut">
              <a:rPr lang="en-US" smtClean="0"/>
              <a:pPr>
                <a:defRPr/>
              </a:pPr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3272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327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046E80-6C0D-4814-B945-DABDC9C4A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45600" y="0"/>
            <a:ext cx="1320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Font </a:t>
            </a:r>
            <a:r>
              <a:rPr lang="en-US" sz="1400" b="1" dirty="0" err="1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Tiêu</a:t>
            </a:r>
            <a:r>
              <a:rPr lang="en-US" sz="1400" b="1" baseline="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b="1" baseline="0" dirty="0" err="1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đề</a:t>
            </a:r>
            <a:endParaRPr lang="en-US" sz="14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Cambria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1000" dirty="0">
                <a:latin typeface="Helvetica" panose="020B0604020202020204" pitchFamily="34" charset="0"/>
                <a:cs typeface="Helvetica" panose="020B0604020202020204" pitchFamily="34" charset="0"/>
              </a:rPr>
              <a:t>TIÊU Đ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Ề VÀ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NỘI DUNG NỔI BẬT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fontsize: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24pt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hiều cao </a:t>
            </a:r>
            <a:b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tối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đa</a:t>
            </a:r>
            <a: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 </a:t>
            </a:r>
            <a:r>
              <a:rPr lang="vi-VN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dòng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Capslock</a:t>
            </a:r>
            <a:endParaRPr lang="en-US" sz="1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245600" y="2043215"/>
            <a:ext cx="13208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Font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chữ</a:t>
            </a:r>
            <a:r>
              <a:rPr lang="en-US" sz="1400" b="1" baseline="0" dirty="0" smtClean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body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Calibri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NỘI</a:t>
            </a:r>
            <a:r>
              <a:rPr lang="en-US" sz="10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DUNG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0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fontsize: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Linh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hoạt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Tối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aseline="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thiểu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14pt</a:t>
            </a:r>
            <a:endParaRPr lang="en-US" sz="1000" baseline="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94" indent="-228594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 spacing:</a:t>
            </a:r>
            <a:r>
              <a:rPr lang="en-US" sz="1000" baseline="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1.5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25"/>
            <a:ext cx="91440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2" r:id="rId4"/>
    <p:sldLayoutId id="2147484130" r:id="rId5"/>
    <p:sldLayoutId id="214748413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s.winmart.v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8517" y="3587750"/>
            <a:ext cx="4773083" cy="33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</a:rPr>
              <a:t>Đối </a:t>
            </a:r>
            <a:r>
              <a:rPr lang="en-US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tượng</a:t>
            </a: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</a:rPr>
              <a:t> học </a:t>
            </a:r>
            <a:r>
              <a:rPr lang="en-US" b="1" dirty="0" err="1">
                <a:solidFill>
                  <a:schemeClr val="tx1"/>
                </a:solidFill>
                <a:latin typeface="Helvetica" panose="020B0604020202020204" pitchFamily="34" charset="0"/>
              </a:rPr>
              <a:t>viên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Chuyên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viên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nhân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viên</a:t>
            </a:r>
            <a:r>
              <a:rPr lang="en-US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 kho Fresh </a:t>
            </a:r>
            <a:r>
              <a:rPr lang="en-US" b="1" dirty="0" err="1" smtClean="0">
                <a:solidFill>
                  <a:schemeClr val="tx1"/>
                </a:solidFill>
                <a:latin typeface="Helvetica" panose="020B0604020202020204" pitchFamily="34" charset="0"/>
              </a:rPr>
              <a:t>Platfrom</a:t>
            </a:r>
            <a:endParaRPr lang="en-US" b="1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133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5000" y="1352550"/>
            <a:ext cx="7874000" cy="1016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HƯỚNG DẪN SỬ DỤNG TÍNH NĂNG BOOKING GIAO HÀNG TRÊN WEBPOTAL</a:t>
            </a:r>
            <a:endParaRPr lang="vi-VN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00" y="4552950"/>
            <a:ext cx="6019800" cy="304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00" b="1" dirty="0" smtClean="0"/>
              <a:t>Nguyễn Phúc Thịnh_ </a:t>
            </a:r>
            <a:r>
              <a:rPr lang="en-US" sz="1000" b="1" dirty="0" err="1" smtClean="0"/>
              <a:t>Trưởng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kho</a:t>
            </a:r>
            <a:r>
              <a:rPr lang="en-US" sz="1000" b="1" dirty="0" smtClean="0"/>
              <a:t> _ Kho Fresh Platform</a:t>
            </a:r>
            <a:endParaRPr lang="en-US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NCC THAO </a:t>
            </a:r>
            <a:r>
              <a:rPr lang="en-US" sz="1800" dirty="0">
                <a:solidFill>
                  <a:schemeClr val="tx1"/>
                </a:solidFill>
              </a:rPr>
              <a:t>TÁC TRÊN WEBPORTAL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2.4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79789"/>
            <a:ext cx="6172201" cy="43434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7215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2.3. Trang web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endParaRPr lang="en-US" alt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 ,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1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NCC XEM LẠI THÔNG TIN ĐƠN HÀNG ĐÃ ĐĂNG KÝ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2.5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70" y="438150"/>
            <a:ext cx="6201530" cy="42672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7215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,tick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NCC XEM LẠI THÔNG TIN ĐƠN HÀNG ĐÃ ĐĂNG KÝ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2.6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2" y="500541"/>
            <a:ext cx="8379081" cy="45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FRESH DC XÁC NHẬN LỊCH GIAO HÀNG CHO NCC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3.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59" y="500541"/>
            <a:ext cx="6084141" cy="428100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7215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</a:p>
        </p:txBody>
      </p:sp>
    </p:spTree>
    <p:extLst>
      <p:ext uri="{BB962C8B-B14F-4D97-AF65-F5344CB8AC3E}">
        <p14:creationId xmlns:p14="http://schemas.microsoft.com/office/powerpoint/2010/main" val="23961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FRESH DC XÁC NHẬN LỊCH GIAO HÀNG CHO NCC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3.2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8344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bookking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64" y="1657350"/>
            <a:ext cx="216443" cy="15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00541"/>
            <a:ext cx="6858000" cy="42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FRESH DC XÁC NHẬN LỊCH GIAO HÀNG CHO NCC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3.3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8344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00541"/>
            <a:ext cx="6553200" cy="41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FRESH DC XÁC NHẬN LỊCH GIAO HÀNG CHO NCC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3.4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8344" y="9715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78393"/>
            <a:ext cx="6248400" cy="42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FRESH DC XÁC NHẬN LỊCH GIAO HÀNG CHO NCC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3.4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8345" y="971550"/>
            <a:ext cx="2025256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NCC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 Fresh 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Tick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NCC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Fresh DC 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Tick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nhận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hàng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578393"/>
            <a:ext cx="7162801" cy="4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 txBox="1">
            <a:spLocks/>
          </p:cNvSpPr>
          <p:nvPr/>
        </p:nvSpPr>
        <p:spPr>
          <a:xfrm>
            <a:off x="923419" y="180978"/>
            <a:ext cx="7010400" cy="390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4472C4"/>
                </a:solidFill>
                <a:latin typeface="Cambria" panose="02040503050406030204" pitchFamily="18" charset="0"/>
                <a:ea typeface="+mn-ea"/>
                <a:cs typeface="Helvetica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GIẢI ĐÁP THẮC MẮC - THẢO LUẬN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700" b="1" dirty="0" smtClean="0">
                <a:solidFill>
                  <a:srgbClr val="4472C4"/>
                </a:solidFill>
                <a:latin typeface="Cambria" panose="02040503050406030204" pitchFamily="18" charset="0"/>
              </a:rPr>
              <a:t>04</a:t>
            </a:r>
            <a:endParaRPr lang="en-US" sz="3700" b="1" dirty="0">
              <a:solidFill>
                <a:srgbClr val="4472C4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713425"/>
            <a:ext cx="6638420" cy="3915725"/>
            <a:chOff x="1755775" y="982663"/>
            <a:chExt cx="5643563" cy="4979988"/>
          </a:xfrm>
        </p:grpSpPr>
        <p:sp>
          <p:nvSpPr>
            <p:cNvPr id="9" name="Freeform 946"/>
            <p:cNvSpPr>
              <a:spLocks/>
            </p:cNvSpPr>
            <p:nvPr/>
          </p:nvSpPr>
          <p:spPr bwMode="auto">
            <a:xfrm>
              <a:off x="5106988" y="2481263"/>
              <a:ext cx="1617663" cy="1611313"/>
            </a:xfrm>
            <a:prstGeom prst="ellipse">
              <a:avLst/>
            </a:prstGeom>
            <a:solidFill>
              <a:srgbClr val="7A2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" name="Freeform 1437"/>
            <p:cNvSpPr>
              <a:spLocks/>
            </p:cNvSpPr>
            <p:nvPr/>
          </p:nvSpPr>
          <p:spPr bwMode="auto">
            <a:xfrm>
              <a:off x="2633663" y="4102100"/>
              <a:ext cx="1624013" cy="1617663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1" name="Freeform 918"/>
            <p:cNvSpPr>
              <a:spLocks/>
            </p:cNvSpPr>
            <p:nvPr/>
          </p:nvSpPr>
          <p:spPr bwMode="auto">
            <a:xfrm>
              <a:off x="2403475" y="2554288"/>
              <a:ext cx="1625600" cy="1614488"/>
            </a:xfrm>
            <a:prstGeom prst="ellipse">
              <a:avLst/>
            </a:prstGeom>
            <a:solidFill>
              <a:srgbClr val="ED1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755775" y="2466976"/>
              <a:ext cx="876300" cy="990600"/>
            </a:xfrm>
            <a:custGeom>
              <a:avLst/>
              <a:gdLst>
                <a:gd name="T0" fmla="*/ 552 w 552"/>
                <a:gd name="T1" fmla="*/ 230 h 624"/>
                <a:gd name="T2" fmla="*/ 265 w 552"/>
                <a:gd name="T3" fmla="*/ 63 h 624"/>
                <a:gd name="T4" fmla="*/ 218 w 552"/>
                <a:gd name="T5" fmla="*/ 23 h 624"/>
                <a:gd name="T6" fmla="*/ 146 w 552"/>
                <a:gd name="T7" fmla="*/ 39 h 624"/>
                <a:gd name="T8" fmla="*/ 8 w 552"/>
                <a:gd name="T9" fmla="*/ 364 h 624"/>
                <a:gd name="T10" fmla="*/ 28 w 552"/>
                <a:gd name="T11" fmla="*/ 424 h 624"/>
                <a:gd name="T12" fmla="*/ 122 w 552"/>
                <a:gd name="T13" fmla="*/ 493 h 624"/>
                <a:gd name="T14" fmla="*/ 129 w 552"/>
                <a:gd name="T15" fmla="*/ 492 h 624"/>
                <a:gd name="T16" fmla="*/ 211 w 552"/>
                <a:gd name="T17" fmla="*/ 533 h 624"/>
                <a:gd name="T18" fmla="*/ 214 w 552"/>
                <a:gd name="T19" fmla="*/ 539 h 624"/>
                <a:gd name="T20" fmla="*/ 207 w 552"/>
                <a:gd name="T21" fmla="*/ 561 h 624"/>
                <a:gd name="T22" fmla="*/ 217 w 552"/>
                <a:gd name="T23" fmla="*/ 593 h 624"/>
                <a:gd name="T24" fmla="*/ 222 w 552"/>
                <a:gd name="T25" fmla="*/ 594 h 624"/>
                <a:gd name="T26" fmla="*/ 224 w 552"/>
                <a:gd name="T27" fmla="*/ 584 h 624"/>
                <a:gd name="T28" fmla="*/ 245 w 552"/>
                <a:gd name="T29" fmla="*/ 574 h 624"/>
                <a:gd name="T30" fmla="*/ 321 w 552"/>
                <a:gd name="T31" fmla="*/ 600 h 624"/>
                <a:gd name="T32" fmla="*/ 397 w 552"/>
                <a:gd name="T33" fmla="*/ 624 h 624"/>
                <a:gd name="T34" fmla="*/ 552 w 552"/>
                <a:gd name="T35" fmla="*/ 230 h 624"/>
                <a:gd name="T36" fmla="*/ 148 w 552"/>
                <a:gd name="T37" fmla="*/ 469 h 624"/>
                <a:gd name="T38" fmla="*/ 162 w 552"/>
                <a:gd name="T39" fmla="*/ 442 h 624"/>
                <a:gd name="T40" fmla="*/ 208 w 552"/>
                <a:gd name="T41" fmla="*/ 495 h 624"/>
                <a:gd name="T42" fmla="*/ 204 w 552"/>
                <a:gd name="T43" fmla="*/ 502 h 624"/>
                <a:gd name="T44" fmla="*/ 148 w 552"/>
                <a:gd name="T45" fmla="*/ 469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2" h="624">
                  <a:moveTo>
                    <a:pt x="552" y="230"/>
                  </a:moveTo>
                  <a:cubicBezTo>
                    <a:pt x="265" y="63"/>
                    <a:pt x="265" y="63"/>
                    <a:pt x="265" y="63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8" y="23"/>
                    <a:pt x="175" y="0"/>
                    <a:pt x="146" y="39"/>
                  </a:cubicBezTo>
                  <a:cubicBezTo>
                    <a:pt x="146" y="39"/>
                    <a:pt x="28" y="257"/>
                    <a:pt x="8" y="364"/>
                  </a:cubicBezTo>
                  <a:cubicBezTo>
                    <a:pt x="8" y="364"/>
                    <a:pt x="0" y="397"/>
                    <a:pt x="28" y="424"/>
                  </a:cubicBezTo>
                  <a:cubicBezTo>
                    <a:pt x="56" y="450"/>
                    <a:pt x="122" y="493"/>
                    <a:pt x="122" y="493"/>
                  </a:cubicBezTo>
                  <a:cubicBezTo>
                    <a:pt x="129" y="492"/>
                    <a:pt x="129" y="492"/>
                    <a:pt x="129" y="492"/>
                  </a:cubicBezTo>
                  <a:cubicBezTo>
                    <a:pt x="129" y="492"/>
                    <a:pt x="187" y="527"/>
                    <a:pt x="211" y="533"/>
                  </a:cubicBezTo>
                  <a:cubicBezTo>
                    <a:pt x="214" y="539"/>
                    <a:pt x="214" y="539"/>
                    <a:pt x="214" y="539"/>
                  </a:cubicBezTo>
                  <a:cubicBezTo>
                    <a:pt x="214" y="539"/>
                    <a:pt x="200" y="549"/>
                    <a:pt x="207" y="561"/>
                  </a:cubicBezTo>
                  <a:cubicBezTo>
                    <a:pt x="217" y="593"/>
                    <a:pt x="217" y="593"/>
                    <a:pt x="217" y="593"/>
                  </a:cubicBezTo>
                  <a:cubicBezTo>
                    <a:pt x="222" y="594"/>
                    <a:pt x="222" y="594"/>
                    <a:pt x="222" y="594"/>
                  </a:cubicBezTo>
                  <a:cubicBezTo>
                    <a:pt x="224" y="584"/>
                    <a:pt x="224" y="584"/>
                    <a:pt x="224" y="584"/>
                  </a:cubicBezTo>
                  <a:cubicBezTo>
                    <a:pt x="224" y="584"/>
                    <a:pt x="226" y="566"/>
                    <a:pt x="245" y="574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97" y="624"/>
                    <a:pt x="397" y="624"/>
                    <a:pt x="397" y="624"/>
                  </a:cubicBezTo>
                  <a:cubicBezTo>
                    <a:pt x="432" y="336"/>
                    <a:pt x="552" y="232"/>
                    <a:pt x="552" y="230"/>
                  </a:cubicBezTo>
                  <a:close/>
                  <a:moveTo>
                    <a:pt x="148" y="469"/>
                  </a:moveTo>
                  <a:cubicBezTo>
                    <a:pt x="162" y="442"/>
                    <a:pt x="162" y="442"/>
                    <a:pt x="162" y="442"/>
                  </a:cubicBezTo>
                  <a:cubicBezTo>
                    <a:pt x="208" y="495"/>
                    <a:pt x="208" y="495"/>
                    <a:pt x="208" y="495"/>
                  </a:cubicBezTo>
                  <a:cubicBezTo>
                    <a:pt x="204" y="502"/>
                    <a:pt x="204" y="502"/>
                    <a:pt x="204" y="502"/>
                  </a:cubicBezTo>
                  <a:cubicBezTo>
                    <a:pt x="172" y="493"/>
                    <a:pt x="148" y="469"/>
                    <a:pt x="148" y="469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924050" y="2541588"/>
              <a:ext cx="919163" cy="930275"/>
            </a:xfrm>
            <a:custGeom>
              <a:avLst/>
              <a:gdLst>
                <a:gd name="T0" fmla="*/ 577 w 579"/>
                <a:gd name="T1" fmla="*/ 322 h 586"/>
                <a:gd name="T2" fmla="*/ 553 w 579"/>
                <a:gd name="T3" fmla="*/ 269 h 586"/>
                <a:gd name="T4" fmla="*/ 525 w 579"/>
                <a:gd name="T5" fmla="*/ 178 h 586"/>
                <a:gd name="T6" fmla="*/ 485 w 579"/>
                <a:gd name="T7" fmla="*/ 146 h 586"/>
                <a:gd name="T8" fmla="*/ 455 w 579"/>
                <a:gd name="T9" fmla="*/ 96 h 586"/>
                <a:gd name="T10" fmla="*/ 417 w 579"/>
                <a:gd name="T11" fmla="*/ 72 h 586"/>
                <a:gd name="T12" fmla="*/ 334 w 579"/>
                <a:gd name="T13" fmla="*/ 29 h 586"/>
                <a:gd name="T14" fmla="*/ 254 w 579"/>
                <a:gd name="T15" fmla="*/ 7 h 586"/>
                <a:gd name="T16" fmla="*/ 181 w 579"/>
                <a:gd name="T17" fmla="*/ 15 h 586"/>
                <a:gd name="T18" fmla="*/ 103 w 579"/>
                <a:gd name="T19" fmla="*/ 58 h 586"/>
                <a:gd name="T20" fmla="*/ 51 w 579"/>
                <a:gd name="T21" fmla="*/ 113 h 586"/>
                <a:gd name="T22" fmla="*/ 40 w 579"/>
                <a:gd name="T23" fmla="*/ 190 h 586"/>
                <a:gd name="T24" fmla="*/ 5 w 579"/>
                <a:gd name="T25" fmla="*/ 271 h 586"/>
                <a:gd name="T26" fmla="*/ 16 w 579"/>
                <a:gd name="T27" fmla="*/ 336 h 586"/>
                <a:gd name="T28" fmla="*/ 44 w 579"/>
                <a:gd name="T29" fmla="*/ 378 h 586"/>
                <a:gd name="T30" fmla="*/ 106 w 579"/>
                <a:gd name="T31" fmla="*/ 452 h 586"/>
                <a:gd name="T32" fmla="*/ 176 w 579"/>
                <a:gd name="T33" fmla="*/ 527 h 586"/>
                <a:gd name="T34" fmla="*/ 230 w 579"/>
                <a:gd name="T35" fmla="*/ 568 h 586"/>
                <a:gd name="T36" fmla="*/ 273 w 579"/>
                <a:gd name="T37" fmla="*/ 582 h 586"/>
                <a:gd name="T38" fmla="*/ 358 w 579"/>
                <a:gd name="T39" fmla="*/ 576 h 586"/>
                <a:gd name="T40" fmla="*/ 436 w 579"/>
                <a:gd name="T41" fmla="*/ 540 h 586"/>
                <a:gd name="T42" fmla="*/ 497 w 579"/>
                <a:gd name="T43" fmla="*/ 522 h 586"/>
                <a:gd name="T44" fmla="*/ 481 w 579"/>
                <a:gd name="T45" fmla="*/ 460 h 586"/>
                <a:gd name="T46" fmla="*/ 390 w 579"/>
                <a:gd name="T47" fmla="*/ 466 h 586"/>
                <a:gd name="T48" fmla="*/ 337 w 579"/>
                <a:gd name="T49" fmla="*/ 462 h 586"/>
                <a:gd name="T50" fmla="*/ 277 w 579"/>
                <a:gd name="T51" fmla="*/ 464 h 586"/>
                <a:gd name="T52" fmla="*/ 232 w 579"/>
                <a:gd name="T53" fmla="*/ 432 h 586"/>
                <a:gd name="T54" fmla="*/ 216 w 579"/>
                <a:gd name="T55" fmla="*/ 407 h 586"/>
                <a:gd name="T56" fmla="*/ 250 w 579"/>
                <a:gd name="T57" fmla="*/ 381 h 586"/>
                <a:gd name="T58" fmla="*/ 309 w 579"/>
                <a:gd name="T59" fmla="*/ 255 h 586"/>
                <a:gd name="T60" fmla="*/ 306 w 579"/>
                <a:gd name="T61" fmla="*/ 204 h 586"/>
                <a:gd name="T62" fmla="*/ 302 w 579"/>
                <a:gd name="T63" fmla="*/ 171 h 586"/>
                <a:gd name="T64" fmla="*/ 332 w 579"/>
                <a:gd name="T65" fmla="*/ 170 h 586"/>
                <a:gd name="T66" fmla="*/ 370 w 579"/>
                <a:gd name="T67" fmla="*/ 177 h 586"/>
                <a:gd name="T68" fmla="*/ 396 w 579"/>
                <a:gd name="T69" fmla="*/ 206 h 586"/>
                <a:gd name="T70" fmla="*/ 441 w 579"/>
                <a:gd name="T71" fmla="*/ 244 h 586"/>
                <a:gd name="T72" fmla="*/ 474 w 579"/>
                <a:gd name="T73" fmla="*/ 290 h 586"/>
                <a:gd name="T74" fmla="*/ 518 w 579"/>
                <a:gd name="T75" fmla="*/ 34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86">
                  <a:moveTo>
                    <a:pt x="518" y="344"/>
                  </a:moveTo>
                  <a:cubicBezTo>
                    <a:pt x="518" y="344"/>
                    <a:pt x="548" y="303"/>
                    <a:pt x="577" y="322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3" y="269"/>
                    <a:pt x="553" y="269"/>
                    <a:pt x="553" y="269"/>
                  </a:cubicBezTo>
                  <a:cubicBezTo>
                    <a:pt x="553" y="269"/>
                    <a:pt x="547" y="231"/>
                    <a:pt x="542" y="215"/>
                  </a:cubicBezTo>
                  <a:cubicBezTo>
                    <a:pt x="537" y="199"/>
                    <a:pt x="533" y="186"/>
                    <a:pt x="525" y="178"/>
                  </a:cubicBezTo>
                  <a:cubicBezTo>
                    <a:pt x="517" y="170"/>
                    <a:pt x="513" y="167"/>
                    <a:pt x="507" y="164"/>
                  </a:cubicBezTo>
                  <a:cubicBezTo>
                    <a:pt x="501" y="160"/>
                    <a:pt x="493" y="158"/>
                    <a:pt x="485" y="146"/>
                  </a:cubicBezTo>
                  <a:cubicBezTo>
                    <a:pt x="477" y="134"/>
                    <a:pt x="473" y="124"/>
                    <a:pt x="468" y="116"/>
                  </a:cubicBezTo>
                  <a:cubicBezTo>
                    <a:pt x="464" y="108"/>
                    <a:pt x="463" y="102"/>
                    <a:pt x="455" y="96"/>
                  </a:cubicBezTo>
                  <a:cubicBezTo>
                    <a:pt x="447" y="89"/>
                    <a:pt x="448" y="90"/>
                    <a:pt x="437" y="85"/>
                  </a:cubicBezTo>
                  <a:cubicBezTo>
                    <a:pt x="425" y="81"/>
                    <a:pt x="425" y="79"/>
                    <a:pt x="417" y="72"/>
                  </a:cubicBezTo>
                  <a:cubicBezTo>
                    <a:pt x="409" y="66"/>
                    <a:pt x="395" y="62"/>
                    <a:pt x="380" y="53"/>
                  </a:cubicBezTo>
                  <a:cubicBezTo>
                    <a:pt x="364" y="44"/>
                    <a:pt x="346" y="36"/>
                    <a:pt x="334" y="29"/>
                  </a:cubicBezTo>
                  <a:cubicBezTo>
                    <a:pt x="322" y="23"/>
                    <a:pt x="313" y="17"/>
                    <a:pt x="303" y="16"/>
                  </a:cubicBezTo>
                  <a:cubicBezTo>
                    <a:pt x="294" y="15"/>
                    <a:pt x="263" y="9"/>
                    <a:pt x="254" y="7"/>
                  </a:cubicBezTo>
                  <a:cubicBezTo>
                    <a:pt x="246" y="6"/>
                    <a:pt x="236" y="0"/>
                    <a:pt x="220" y="7"/>
                  </a:cubicBezTo>
                  <a:cubicBezTo>
                    <a:pt x="205" y="14"/>
                    <a:pt x="196" y="18"/>
                    <a:pt x="181" y="15"/>
                  </a:cubicBezTo>
                  <a:cubicBezTo>
                    <a:pt x="165" y="11"/>
                    <a:pt x="142" y="27"/>
                    <a:pt x="142" y="27"/>
                  </a:cubicBezTo>
                  <a:cubicBezTo>
                    <a:pt x="128" y="40"/>
                    <a:pt x="112" y="51"/>
                    <a:pt x="103" y="58"/>
                  </a:cubicBezTo>
                  <a:cubicBezTo>
                    <a:pt x="94" y="64"/>
                    <a:pt x="83" y="74"/>
                    <a:pt x="74" y="80"/>
                  </a:cubicBezTo>
                  <a:cubicBezTo>
                    <a:pt x="64" y="86"/>
                    <a:pt x="51" y="91"/>
                    <a:pt x="51" y="113"/>
                  </a:cubicBezTo>
                  <a:cubicBezTo>
                    <a:pt x="51" y="134"/>
                    <a:pt x="38" y="135"/>
                    <a:pt x="40" y="146"/>
                  </a:cubicBezTo>
                  <a:cubicBezTo>
                    <a:pt x="42" y="157"/>
                    <a:pt x="40" y="190"/>
                    <a:pt x="40" y="190"/>
                  </a:cubicBezTo>
                  <a:cubicBezTo>
                    <a:pt x="40" y="190"/>
                    <a:pt x="23" y="202"/>
                    <a:pt x="17" y="222"/>
                  </a:cubicBezTo>
                  <a:cubicBezTo>
                    <a:pt x="11" y="241"/>
                    <a:pt x="10" y="259"/>
                    <a:pt x="5" y="271"/>
                  </a:cubicBezTo>
                  <a:cubicBezTo>
                    <a:pt x="0" y="282"/>
                    <a:pt x="1" y="285"/>
                    <a:pt x="4" y="304"/>
                  </a:cubicBezTo>
                  <a:cubicBezTo>
                    <a:pt x="7" y="322"/>
                    <a:pt x="11" y="324"/>
                    <a:pt x="16" y="336"/>
                  </a:cubicBezTo>
                  <a:cubicBezTo>
                    <a:pt x="20" y="349"/>
                    <a:pt x="22" y="349"/>
                    <a:pt x="30" y="356"/>
                  </a:cubicBezTo>
                  <a:cubicBezTo>
                    <a:pt x="37" y="363"/>
                    <a:pt x="39" y="364"/>
                    <a:pt x="44" y="378"/>
                  </a:cubicBezTo>
                  <a:cubicBezTo>
                    <a:pt x="49" y="392"/>
                    <a:pt x="54" y="395"/>
                    <a:pt x="61" y="402"/>
                  </a:cubicBezTo>
                  <a:cubicBezTo>
                    <a:pt x="68" y="409"/>
                    <a:pt x="93" y="435"/>
                    <a:pt x="106" y="452"/>
                  </a:cubicBezTo>
                  <a:cubicBezTo>
                    <a:pt x="118" y="470"/>
                    <a:pt x="130" y="483"/>
                    <a:pt x="147" y="499"/>
                  </a:cubicBezTo>
                  <a:cubicBezTo>
                    <a:pt x="165" y="515"/>
                    <a:pt x="159" y="510"/>
                    <a:pt x="176" y="527"/>
                  </a:cubicBezTo>
                  <a:cubicBezTo>
                    <a:pt x="192" y="545"/>
                    <a:pt x="192" y="550"/>
                    <a:pt x="206" y="556"/>
                  </a:cubicBezTo>
                  <a:cubicBezTo>
                    <a:pt x="221" y="562"/>
                    <a:pt x="227" y="559"/>
                    <a:pt x="230" y="568"/>
                  </a:cubicBezTo>
                  <a:cubicBezTo>
                    <a:pt x="233" y="576"/>
                    <a:pt x="230" y="573"/>
                    <a:pt x="239" y="572"/>
                  </a:cubicBezTo>
                  <a:cubicBezTo>
                    <a:pt x="248" y="571"/>
                    <a:pt x="261" y="579"/>
                    <a:pt x="273" y="582"/>
                  </a:cubicBezTo>
                  <a:cubicBezTo>
                    <a:pt x="285" y="586"/>
                    <a:pt x="288" y="585"/>
                    <a:pt x="300" y="584"/>
                  </a:cubicBezTo>
                  <a:cubicBezTo>
                    <a:pt x="312" y="583"/>
                    <a:pt x="340" y="581"/>
                    <a:pt x="358" y="576"/>
                  </a:cubicBezTo>
                  <a:cubicBezTo>
                    <a:pt x="377" y="571"/>
                    <a:pt x="378" y="570"/>
                    <a:pt x="392" y="565"/>
                  </a:cubicBezTo>
                  <a:cubicBezTo>
                    <a:pt x="406" y="559"/>
                    <a:pt x="433" y="544"/>
                    <a:pt x="436" y="540"/>
                  </a:cubicBezTo>
                  <a:cubicBezTo>
                    <a:pt x="497" y="532"/>
                    <a:pt x="497" y="532"/>
                    <a:pt x="497" y="532"/>
                  </a:cubicBezTo>
                  <a:cubicBezTo>
                    <a:pt x="497" y="532"/>
                    <a:pt x="499" y="526"/>
                    <a:pt x="497" y="522"/>
                  </a:cubicBezTo>
                  <a:cubicBezTo>
                    <a:pt x="494" y="520"/>
                    <a:pt x="494" y="520"/>
                    <a:pt x="494" y="520"/>
                  </a:cubicBezTo>
                  <a:cubicBezTo>
                    <a:pt x="494" y="520"/>
                    <a:pt x="479" y="480"/>
                    <a:pt x="481" y="460"/>
                  </a:cubicBezTo>
                  <a:cubicBezTo>
                    <a:pt x="420" y="472"/>
                    <a:pt x="420" y="472"/>
                    <a:pt x="420" y="472"/>
                  </a:cubicBezTo>
                  <a:cubicBezTo>
                    <a:pt x="420" y="472"/>
                    <a:pt x="402" y="467"/>
                    <a:pt x="390" y="466"/>
                  </a:cubicBezTo>
                  <a:cubicBezTo>
                    <a:pt x="378" y="465"/>
                    <a:pt x="372" y="466"/>
                    <a:pt x="363" y="465"/>
                  </a:cubicBezTo>
                  <a:cubicBezTo>
                    <a:pt x="353" y="463"/>
                    <a:pt x="345" y="461"/>
                    <a:pt x="337" y="462"/>
                  </a:cubicBezTo>
                  <a:cubicBezTo>
                    <a:pt x="330" y="462"/>
                    <a:pt x="324" y="461"/>
                    <a:pt x="317" y="460"/>
                  </a:cubicBezTo>
                  <a:cubicBezTo>
                    <a:pt x="309" y="460"/>
                    <a:pt x="281" y="458"/>
                    <a:pt x="277" y="464"/>
                  </a:cubicBezTo>
                  <a:cubicBezTo>
                    <a:pt x="277" y="464"/>
                    <a:pt x="266" y="450"/>
                    <a:pt x="255" y="446"/>
                  </a:cubicBezTo>
                  <a:cubicBezTo>
                    <a:pt x="245" y="441"/>
                    <a:pt x="242" y="437"/>
                    <a:pt x="232" y="432"/>
                  </a:cubicBezTo>
                  <a:cubicBezTo>
                    <a:pt x="222" y="428"/>
                    <a:pt x="211" y="420"/>
                    <a:pt x="212" y="414"/>
                  </a:cubicBezTo>
                  <a:cubicBezTo>
                    <a:pt x="212" y="408"/>
                    <a:pt x="209" y="409"/>
                    <a:pt x="216" y="407"/>
                  </a:cubicBezTo>
                  <a:cubicBezTo>
                    <a:pt x="223" y="405"/>
                    <a:pt x="237" y="401"/>
                    <a:pt x="242" y="394"/>
                  </a:cubicBezTo>
                  <a:cubicBezTo>
                    <a:pt x="247" y="388"/>
                    <a:pt x="243" y="386"/>
                    <a:pt x="250" y="381"/>
                  </a:cubicBezTo>
                  <a:cubicBezTo>
                    <a:pt x="258" y="377"/>
                    <a:pt x="280" y="351"/>
                    <a:pt x="280" y="351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7" y="246"/>
                    <a:pt x="310" y="237"/>
                  </a:cubicBezTo>
                  <a:cubicBezTo>
                    <a:pt x="312" y="229"/>
                    <a:pt x="309" y="212"/>
                    <a:pt x="306" y="204"/>
                  </a:cubicBezTo>
                  <a:cubicBezTo>
                    <a:pt x="302" y="196"/>
                    <a:pt x="303" y="195"/>
                    <a:pt x="305" y="190"/>
                  </a:cubicBezTo>
                  <a:cubicBezTo>
                    <a:pt x="306" y="185"/>
                    <a:pt x="300" y="174"/>
                    <a:pt x="302" y="171"/>
                  </a:cubicBezTo>
                  <a:cubicBezTo>
                    <a:pt x="304" y="168"/>
                    <a:pt x="316" y="162"/>
                    <a:pt x="317" y="159"/>
                  </a:cubicBezTo>
                  <a:cubicBezTo>
                    <a:pt x="317" y="159"/>
                    <a:pt x="312" y="163"/>
                    <a:pt x="332" y="170"/>
                  </a:cubicBezTo>
                  <a:cubicBezTo>
                    <a:pt x="352" y="176"/>
                    <a:pt x="355" y="175"/>
                    <a:pt x="359" y="174"/>
                  </a:cubicBezTo>
                  <a:cubicBezTo>
                    <a:pt x="363" y="174"/>
                    <a:pt x="363" y="170"/>
                    <a:pt x="370" y="177"/>
                  </a:cubicBezTo>
                  <a:cubicBezTo>
                    <a:pt x="377" y="183"/>
                    <a:pt x="383" y="175"/>
                    <a:pt x="386" y="183"/>
                  </a:cubicBezTo>
                  <a:cubicBezTo>
                    <a:pt x="388" y="192"/>
                    <a:pt x="388" y="200"/>
                    <a:pt x="396" y="206"/>
                  </a:cubicBezTo>
                  <a:cubicBezTo>
                    <a:pt x="403" y="213"/>
                    <a:pt x="408" y="212"/>
                    <a:pt x="413" y="219"/>
                  </a:cubicBezTo>
                  <a:cubicBezTo>
                    <a:pt x="418" y="225"/>
                    <a:pt x="432" y="237"/>
                    <a:pt x="441" y="244"/>
                  </a:cubicBezTo>
                  <a:cubicBezTo>
                    <a:pt x="449" y="251"/>
                    <a:pt x="449" y="253"/>
                    <a:pt x="453" y="262"/>
                  </a:cubicBezTo>
                  <a:cubicBezTo>
                    <a:pt x="458" y="271"/>
                    <a:pt x="463" y="281"/>
                    <a:pt x="474" y="290"/>
                  </a:cubicBezTo>
                  <a:cubicBezTo>
                    <a:pt x="485" y="300"/>
                    <a:pt x="484" y="302"/>
                    <a:pt x="484" y="302"/>
                  </a:cubicBezTo>
                  <a:lnTo>
                    <a:pt x="518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01875" y="2903538"/>
              <a:ext cx="173038" cy="244475"/>
            </a:xfrm>
            <a:custGeom>
              <a:avLst/>
              <a:gdLst>
                <a:gd name="T0" fmla="*/ 21 w 109"/>
                <a:gd name="T1" fmla="*/ 0 h 154"/>
                <a:gd name="T2" fmla="*/ 77 w 109"/>
                <a:gd name="T3" fmla="*/ 36 h 154"/>
                <a:gd name="T4" fmla="*/ 109 w 109"/>
                <a:gd name="T5" fmla="*/ 69 h 154"/>
                <a:gd name="T6" fmla="*/ 60 w 109"/>
                <a:gd name="T7" fmla="*/ 154 h 154"/>
                <a:gd name="T8" fmla="*/ 28 w 109"/>
                <a:gd name="T9" fmla="*/ 104 h 154"/>
                <a:gd name="T10" fmla="*/ 5 w 109"/>
                <a:gd name="T11" fmla="*/ 75 h 154"/>
                <a:gd name="T12" fmla="*/ 0 w 109"/>
                <a:gd name="T13" fmla="*/ 64 h 154"/>
                <a:gd name="T14" fmla="*/ 21 w 109"/>
                <a:gd name="T1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54">
                  <a:moveTo>
                    <a:pt x="21" y="0"/>
                  </a:moveTo>
                  <a:cubicBezTo>
                    <a:pt x="21" y="0"/>
                    <a:pt x="61" y="11"/>
                    <a:pt x="77" y="36"/>
                  </a:cubicBezTo>
                  <a:cubicBezTo>
                    <a:pt x="94" y="60"/>
                    <a:pt x="109" y="69"/>
                    <a:pt x="109" y="69"/>
                  </a:cubicBezTo>
                  <a:cubicBezTo>
                    <a:pt x="109" y="69"/>
                    <a:pt x="99" y="127"/>
                    <a:pt x="60" y="154"/>
                  </a:cubicBezTo>
                  <a:cubicBezTo>
                    <a:pt x="60" y="154"/>
                    <a:pt x="35" y="111"/>
                    <a:pt x="28" y="104"/>
                  </a:cubicBezTo>
                  <a:cubicBezTo>
                    <a:pt x="22" y="97"/>
                    <a:pt x="8" y="78"/>
                    <a:pt x="5" y="75"/>
                  </a:cubicBezTo>
                  <a:cubicBezTo>
                    <a:pt x="3" y="72"/>
                    <a:pt x="1" y="69"/>
                    <a:pt x="0" y="64"/>
                  </a:cubicBezTo>
                  <a:cubicBezTo>
                    <a:pt x="0" y="6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44688" y="2676526"/>
              <a:ext cx="403225" cy="361950"/>
            </a:xfrm>
            <a:custGeom>
              <a:avLst/>
              <a:gdLst>
                <a:gd name="T0" fmla="*/ 200 w 254"/>
                <a:gd name="T1" fmla="*/ 212 h 228"/>
                <a:gd name="T2" fmla="*/ 135 w 254"/>
                <a:gd name="T3" fmla="*/ 212 h 228"/>
                <a:gd name="T4" fmla="*/ 107 w 254"/>
                <a:gd name="T5" fmla="*/ 210 h 228"/>
                <a:gd name="T6" fmla="*/ 86 w 254"/>
                <a:gd name="T7" fmla="*/ 206 h 228"/>
                <a:gd name="T8" fmla="*/ 67 w 254"/>
                <a:gd name="T9" fmla="*/ 200 h 228"/>
                <a:gd name="T10" fmla="*/ 57 w 254"/>
                <a:gd name="T11" fmla="*/ 192 h 228"/>
                <a:gd name="T12" fmla="*/ 42 w 254"/>
                <a:gd name="T13" fmla="*/ 180 h 228"/>
                <a:gd name="T14" fmla="*/ 38 w 254"/>
                <a:gd name="T15" fmla="*/ 172 h 228"/>
                <a:gd name="T16" fmla="*/ 34 w 254"/>
                <a:gd name="T17" fmla="*/ 171 h 228"/>
                <a:gd name="T18" fmla="*/ 30 w 254"/>
                <a:gd name="T19" fmla="*/ 166 h 228"/>
                <a:gd name="T20" fmla="*/ 25 w 254"/>
                <a:gd name="T21" fmla="*/ 163 h 228"/>
                <a:gd name="T22" fmla="*/ 20 w 254"/>
                <a:gd name="T23" fmla="*/ 149 h 228"/>
                <a:gd name="T24" fmla="*/ 17 w 254"/>
                <a:gd name="T25" fmla="*/ 145 h 228"/>
                <a:gd name="T26" fmla="*/ 10 w 254"/>
                <a:gd name="T27" fmla="*/ 138 h 228"/>
                <a:gd name="T28" fmla="*/ 7 w 254"/>
                <a:gd name="T29" fmla="*/ 130 h 228"/>
                <a:gd name="T30" fmla="*/ 3 w 254"/>
                <a:gd name="T31" fmla="*/ 124 h 228"/>
                <a:gd name="T32" fmla="*/ 4 w 254"/>
                <a:gd name="T33" fmla="*/ 113 h 228"/>
                <a:gd name="T34" fmla="*/ 5 w 254"/>
                <a:gd name="T35" fmla="*/ 108 h 228"/>
                <a:gd name="T36" fmla="*/ 9 w 254"/>
                <a:gd name="T37" fmla="*/ 97 h 228"/>
                <a:gd name="T38" fmla="*/ 14 w 254"/>
                <a:gd name="T39" fmla="*/ 87 h 228"/>
                <a:gd name="T40" fmla="*/ 17 w 254"/>
                <a:gd name="T41" fmla="*/ 82 h 228"/>
                <a:gd name="T42" fmla="*/ 21 w 254"/>
                <a:gd name="T43" fmla="*/ 74 h 228"/>
                <a:gd name="T44" fmla="*/ 25 w 254"/>
                <a:gd name="T45" fmla="*/ 66 h 228"/>
                <a:gd name="T46" fmla="*/ 29 w 254"/>
                <a:gd name="T47" fmla="*/ 58 h 228"/>
                <a:gd name="T48" fmla="*/ 35 w 254"/>
                <a:gd name="T49" fmla="*/ 51 h 228"/>
                <a:gd name="T50" fmla="*/ 42 w 254"/>
                <a:gd name="T51" fmla="*/ 40 h 228"/>
                <a:gd name="T52" fmla="*/ 49 w 254"/>
                <a:gd name="T53" fmla="*/ 33 h 228"/>
                <a:gd name="T54" fmla="*/ 57 w 254"/>
                <a:gd name="T55" fmla="*/ 27 h 228"/>
                <a:gd name="T56" fmla="*/ 61 w 254"/>
                <a:gd name="T57" fmla="*/ 14 h 228"/>
                <a:gd name="T58" fmla="*/ 67 w 254"/>
                <a:gd name="T59" fmla="*/ 12 h 228"/>
                <a:gd name="T60" fmla="*/ 74 w 254"/>
                <a:gd name="T61" fmla="*/ 11 h 228"/>
                <a:gd name="T62" fmla="*/ 82 w 254"/>
                <a:gd name="T63" fmla="*/ 10 h 228"/>
                <a:gd name="T64" fmla="*/ 89 w 254"/>
                <a:gd name="T65" fmla="*/ 9 h 228"/>
                <a:gd name="T66" fmla="*/ 98 w 254"/>
                <a:gd name="T67" fmla="*/ 5 h 228"/>
                <a:gd name="T68" fmla="*/ 103 w 254"/>
                <a:gd name="T69" fmla="*/ 4 h 228"/>
                <a:gd name="T70" fmla="*/ 117 w 254"/>
                <a:gd name="T71" fmla="*/ 4 h 228"/>
                <a:gd name="T72" fmla="*/ 122 w 254"/>
                <a:gd name="T73" fmla="*/ 11 h 228"/>
                <a:gd name="T74" fmla="*/ 130 w 254"/>
                <a:gd name="T75" fmla="*/ 15 h 228"/>
                <a:gd name="T76" fmla="*/ 137 w 254"/>
                <a:gd name="T77" fmla="*/ 21 h 228"/>
                <a:gd name="T78" fmla="*/ 147 w 254"/>
                <a:gd name="T79" fmla="*/ 23 h 228"/>
                <a:gd name="T80" fmla="*/ 155 w 254"/>
                <a:gd name="T81" fmla="*/ 30 h 228"/>
                <a:gd name="T82" fmla="*/ 162 w 254"/>
                <a:gd name="T83" fmla="*/ 30 h 228"/>
                <a:gd name="T84" fmla="*/ 171 w 254"/>
                <a:gd name="T85" fmla="*/ 36 h 228"/>
                <a:gd name="T86" fmla="*/ 202 w 254"/>
                <a:gd name="T87" fmla="*/ 75 h 228"/>
                <a:gd name="T88" fmla="*/ 250 w 254"/>
                <a:gd name="T89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4" h="228">
                  <a:moveTo>
                    <a:pt x="245" y="195"/>
                  </a:moveTo>
                  <a:cubicBezTo>
                    <a:pt x="245" y="195"/>
                    <a:pt x="251" y="213"/>
                    <a:pt x="232" y="210"/>
                  </a:cubicBezTo>
                  <a:cubicBezTo>
                    <a:pt x="232" y="210"/>
                    <a:pt x="211" y="215"/>
                    <a:pt x="200" y="212"/>
                  </a:cubicBezTo>
                  <a:cubicBezTo>
                    <a:pt x="200" y="212"/>
                    <a:pt x="184" y="228"/>
                    <a:pt x="164" y="221"/>
                  </a:cubicBezTo>
                  <a:cubicBezTo>
                    <a:pt x="164" y="221"/>
                    <a:pt x="147" y="217"/>
                    <a:pt x="141" y="213"/>
                  </a:cubicBezTo>
                  <a:cubicBezTo>
                    <a:pt x="135" y="208"/>
                    <a:pt x="139" y="211"/>
                    <a:pt x="135" y="212"/>
                  </a:cubicBezTo>
                  <a:cubicBezTo>
                    <a:pt x="131" y="213"/>
                    <a:pt x="130" y="211"/>
                    <a:pt x="125" y="210"/>
                  </a:cubicBezTo>
                  <a:cubicBezTo>
                    <a:pt x="121" y="208"/>
                    <a:pt x="121" y="212"/>
                    <a:pt x="116" y="212"/>
                  </a:cubicBezTo>
                  <a:cubicBezTo>
                    <a:pt x="111" y="212"/>
                    <a:pt x="108" y="212"/>
                    <a:pt x="107" y="210"/>
                  </a:cubicBezTo>
                  <a:cubicBezTo>
                    <a:pt x="106" y="207"/>
                    <a:pt x="109" y="206"/>
                    <a:pt x="103" y="206"/>
                  </a:cubicBezTo>
                  <a:cubicBezTo>
                    <a:pt x="98" y="205"/>
                    <a:pt x="98" y="203"/>
                    <a:pt x="94" y="205"/>
                  </a:cubicBezTo>
                  <a:cubicBezTo>
                    <a:pt x="90" y="206"/>
                    <a:pt x="88" y="208"/>
                    <a:pt x="86" y="206"/>
                  </a:cubicBezTo>
                  <a:cubicBezTo>
                    <a:pt x="84" y="204"/>
                    <a:pt x="77" y="204"/>
                    <a:pt x="77" y="202"/>
                  </a:cubicBezTo>
                  <a:cubicBezTo>
                    <a:pt x="76" y="200"/>
                    <a:pt x="77" y="197"/>
                    <a:pt x="74" y="199"/>
                  </a:cubicBezTo>
                  <a:cubicBezTo>
                    <a:pt x="70" y="201"/>
                    <a:pt x="66" y="203"/>
                    <a:pt x="67" y="200"/>
                  </a:cubicBezTo>
                  <a:cubicBezTo>
                    <a:pt x="67" y="196"/>
                    <a:pt x="68" y="192"/>
                    <a:pt x="65" y="195"/>
                  </a:cubicBezTo>
                  <a:cubicBezTo>
                    <a:pt x="63" y="197"/>
                    <a:pt x="59" y="200"/>
                    <a:pt x="59" y="197"/>
                  </a:cubicBezTo>
                  <a:cubicBezTo>
                    <a:pt x="59" y="194"/>
                    <a:pt x="60" y="190"/>
                    <a:pt x="57" y="192"/>
                  </a:cubicBezTo>
                  <a:cubicBezTo>
                    <a:pt x="54" y="194"/>
                    <a:pt x="53" y="192"/>
                    <a:pt x="52" y="190"/>
                  </a:cubicBezTo>
                  <a:cubicBezTo>
                    <a:pt x="50" y="187"/>
                    <a:pt x="49" y="181"/>
                    <a:pt x="47" y="184"/>
                  </a:cubicBezTo>
                  <a:cubicBezTo>
                    <a:pt x="45" y="186"/>
                    <a:pt x="41" y="181"/>
                    <a:pt x="42" y="180"/>
                  </a:cubicBezTo>
                  <a:cubicBezTo>
                    <a:pt x="43" y="178"/>
                    <a:pt x="44" y="176"/>
                    <a:pt x="42" y="176"/>
                  </a:cubicBezTo>
                  <a:cubicBezTo>
                    <a:pt x="40" y="177"/>
                    <a:pt x="38" y="179"/>
                    <a:pt x="39" y="177"/>
                  </a:cubicBezTo>
                  <a:cubicBezTo>
                    <a:pt x="39" y="175"/>
                    <a:pt x="40" y="172"/>
                    <a:pt x="38" y="172"/>
                  </a:cubicBezTo>
                  <a:cubicBezTo>
                    <a:pt x="36" y="173"/>
                    <a:pt x="36" y="176"/>
                    <a:pt x="36" y="173"/>
                  </a:cubicBezTo>
                  <a:cubicBezTo>
                    <a:pt x="36" y="170"/>
                    <a:pt x="37" y="167"/>
                    <a:pt x="36" y="169"/>
                  </a:cubicBezTo>
                  <a:cubicBezTo>
                    <a:pt x="34" y="171"/>
                    <a:pt x="34" y="172"/>
                    <a:pt x="34" y="171"/>
                  </a:cubicBezTo>
                  <a:cubicBezTo>
                    <a:pt x="34" y="169"/>
                    <a:pt x="35" y="166"/>
                    <a:pt x="34" y="167"/>
                  </a:cubicBezTo>
                  <a:cubicBezTo>
                    <a:pt x="33" y="168"/>
                    <a:pt x="31" y="170"/>
                    <a:pt x="31" y="168"/>
                  </a:cubicBezTo>
                  <a:cubicBezTo>
                    <a:pt x="31" y="166"/>
                    <a:pt x="32" y="164"/>
                    <a:pt x="30" y="166"/>
                  </a:cubicBezTo>
                  <a:cubicBezTo>
                    <a:pt x="27" y="169"/>
                    <a:pt x="24" y="170"/>
                    <a:pt x="26" y="167"/>
                  </a:cubicBezTo>
                  <a:cubicBezTo>
                    <a:pt x="28" y="164"/>
                    <a:pt x="29" y="162"/>
                    <a:pt x="27" y="162"/>
                  </a:cubicBezTo>
                  <a:cubicBezTo>
                    <a:pt x="26" y="163"/>
                    <a:pt x="24" y="165"/>
                    <a:pt x="25" y="163"/>
                  </a:cubicBezTo>
                  <a:cubicBezTo>
                    <a:pt x="25" y="161"/>
                    <a:pt x="27" y="157"/>
                    <a:pt x="24" y="159"/>
                  </a:cubicBezTo>
                  <a:cubicBezTo>
                    <a:pt x="21" y="160"/>
                    <a:pt x="20" y="159"/>
                    <a:pt x="21" y="158"/>
                  </a:cubicBezTo>
                  <a:cubicBezTo>
                    <a:pt x="22" y="157"/>
                    <a:pt x="19" y="150"/>
                    <a:pt x="20" y="149"/>
                  </a:cubicBezTo>
                  <a:cubicBezTo>
                    <a:pt x="22" y="149"/>
                    <a:pt x="23" y="147"/>
                    <a:pt x="20" y="148"/>
                  </a:cubicBezTo>
                  <a:cubicBezTo>
                    <a:pt x="18" y="149"/>
                    <a:pt x="14" y="150"/>
                    <a:pt x="17" y="148"/>
                  </a:cubicBezTo>
                  <a:cubicBezTo>
                    <a:pt x="19" y="145"/>
                    <a:pt x="20" y="145"/>
                    <a:pt x="17" y="145"/>
                  </a:cubicBezTo>
                  <a:cubicBezTo>
                    <a:pt x="14" y="145"/>
                    <a:pt x="13" y="146"/>
                    <a:pt x="14" y="143"/>
                  </a:cubicBezTo>
                  <a:cubicBezTo>
                    <a:pt x="15" y="141"/>
                    <a:pt x="16" y="140"/>
                    <a:pt x="13" y="141"/>
                  </a:cubicBezTo>
                  <a:cubicBezTo>
                    <a:pt x="9" y="141"/>
                    <a:pt x="8" y="141"/>
                    <a:pt x="10" y="138"/>
                  </a:cubicBezTo>
                  <a:cubicBezTo>
                    <a:pt x="12" y="136"/>
                    <a:pt x="13" y="136"/>
                    <a:pt x="9" y="136"/>
                  </a:cubicBezTo>
                  <a:cubicBezTo>
                    <a:pt x="6" y="136"/>
                    <a:pt x="4" y="137"/>
                    <a:pt x="6" y="134"/>
                  </a:cubicBezTo>
                  <a:cubicBezTo>
                    <a:pt x="8" y="132"/>
                    <a:pt x="12" y="130"/>
                    <a:pt x="7" y="130"/>
                  </a:cubicBezTo>
                  <a:cubicBezTo>
                    <a:pt x="3" y="130"/>
                    <a:pt x="2" y="131"/>
                    <a:pt x="4" y="129"/>
                  </a:cubicBezTo>
                  <a:cubicBezTo>
                    <a:pt x="6" y="127"/>
                    <a:pt x="7" y="125"/>
                    <a:pt x="5" y="125"/>
                  </a:cubicBezTo>
                  <a:cubicBezTo>
                    <a:pt x="3" y="125"/>
                    <a:pt x="0" y="124"/>
                    <a:pt x="3" y="124"/>
                  </a:cubicBezTo>
                  <a:cubicBezTo>
                    <a:pt x="5" y="124"/>
                    <a:pt x="4" y="123"/>
                    <a:pt x="3" y="122"/>
                  </a:cubicBezTo>
                  <a:cubicBezTo>
                    <a:pt x="3" y="120"/>
                    <a:pt x="3" y="121"/>
                    <a:pt x="2" y="119"/>
                  </a:cubicBezTo>
                  <a:cubicBezTo>
                    <a:pt x="2" y="117"/>
                    <a:pt x="5" y="114"/>
                    <a:pt x="4" y="113"/>
                  </a:cubicBezTo>
                  <a:cubicBezTo>
                    <a:pt x="4" y="113"/>
                    <a:pt x="2" y="112"/>
                    <a:pt x="4" y="113"/>
                  </a:cubicBezTo>
                  <a:cubicBezTo>
                    <a:pt x="6" y="113"/>
                    <a:pt x="6" y="112"/>
                    <a:pt x="5" y="111"/>
                  </a:cubicBezTo>
                  <a:cubicBezTo>
                    <a:pt x="4" y="110"/>
                    <a:pt x="6" y="107"/>
                    <a:pt x="5" y="108"/>
                  </a:cubicBezTo>
                  <a:cubicBezTo>
                    <a:pt x="5" y="109"/>
                    <a:pt x="4" y="102"/>
                    <a:pt x="6" y="103"/>
                  </a:cubicBezTo>
                  <a:cubicBezTo>
                    <a:pt x="8" y="103"/>
                    <a:pt x="11" y="100"/>
                    <a:pt x="9" y="98"/>
                  </a:cubicBezTo>
                  <a:cubicBezTo>
                    <a:pt x="7" y="97"/>
                    <a:pt x="7" y="96"/>
                    <a:pt x="9" y="97"/>
                  </a:cubicBezTo>
                  <a:cubicBezTo>
                    <a:pt x="11" y="98"/>
                    <a:pt x="11" y="92"/>
                    <a:pt x="13" y="91"/>
                  </a:cubicBezTo>
                  <a:cubicBezTo>
                    <a:pt x="14" y="91"/>
                    <a:pt x="14" y="89"/>
                    <a:pt x="13" y="88"/>
                  </a:cubicBezTo>
                  <a:cubicBezTo>
                    <a:pt x="12" y="88"/>
                    <a:pt x="13" y="86"/>
                    <a:pt x="14" y="87"/>
                  </a:cubicBezTo>
                  <a:cubicBezTo>
                    <a:pt x="16" y="88"/>
                    <a:pt x="18" y="87"/>
                    <a:pt x="15" y="86"/>
                  </a:cubicBezTo>
                  <a:cubicBezTo>
                    <a:pt x="13" y="84"/>
                    <a:pt x="14" y="83"/>
                    <a:pt x="16" y="83"/>
                  </a:cubicBezTo>
                  <a:cubicBezTo>
                    <a:pt x="18" y="84"/>
                    <a:pt x="19" y="84"/>
                    <a:pt x="17" y="82"/>
                  </a:cubicBezTo>
                  <a:cubicBezTo>
                    <a:pt x="16" y="81"/>
                    <a:pt x="16" y="80"/>
                    <a:pt x="17" y="80"/>
                  </a:cubicBezTo>
                  <a:cubicBezTo>
                    <a:pt x="19" y="80"/>
                    <a:pt x="21" y="78"/>
                    <a:pt x="20" y="76"/>
                  </a:cubicBezTo>
                  <a:cubicBezTo>
                    <a:pt x="19" y="74"/>
                    <a:pt x="20" y="74"/>
                    <a:pt x="21" y="74"/>
                  </a:cubicBezTo>
                  <a:cubicBezTo>
                    <a:pt x="23" y="74"/>
                    <a:pt x="23" y="71"/>
                    <a:pt x="23" y="70"/>
                  </a:cubicBezTo>
                  <a:cubicBezTo>
                    <a:pt x="22" y="69"/>
                    <a:pt x="21" y="67"/>
                    <a:pt x="23" y="68"/>
                  </a:cubicBezTo>
                  <a:cubicBezTo>
                    <a:pt x="24" y="68"/>
                    <a:pt x="26" y="68"/>
                    <a:pt x="25" y="66"/>
                  </a:cubicBezTo>
                  <a:cubicBezTo>
                    <a:pt x="24" y="65"/>
                    <a:pt x="23" y="64"/>
                    <a:pt x="25" y="64"/>
                  </a:cubicBezTo>
                  <a:cubicBezTo>
                    <a:pt x="28" y="65"/>
                    <a:pt x="29" y="64"/>
                    <a:pt x="28" y="61"/>
                  </a:cubicBezTo>
                  <a:cubicBezTo>
                    <a:pt x="27" y="59"/>
                    <a:pt x="27" y="58"/>
                    <a:pt x="29" y="58"/>
                  </a:cubicBezTo>
                  <a:cubicBezTo>
                    <a:pt x="31" y="59"/>
                    <a:pt x="30" y="58"/>
                    <a:pt x="31" y="56"/>
                  </a:cubicBezTo>
                  <a:cubicBezTo>
                    <a:pt x="31" y="54"/>
                    <a:pt x="32" y="53"/>
                    <a:pt x="32" y="53"/>
                  </a:cubicBezTo>
                  <a:cubicBezTo>
                    <a:pt x="32" y="53"/>
                    <a:pt x="34" y="55"/>
                    <a:pt x="35" y="51"/>
                  </a:cubicBezTo>
                  <a:cubicBezTo>
                    <a:pt x="36" y="47"/>
                    <a:pt x="37" y="44"/>
                    <a:pt x="38" y="46"/>
                  </a:cubicBezTo>
                  <a:cubicBezTo>
                    <a:pt x="38" y="48"/>
                    <a:pt x="40" y="49"/>
                    <a:pt x="40" y="45"/>
                  </a:cubicBezTo>
                  <a:cubicBezTo>
                    <a:pt x="41" y="40"/>
                    <a:pt x="42" y="39"/>
                    <a:pt x="42" y="40"/>
                  </a:cubicBezTo>
                  <a:cubicBezTo>
                    <a:pt x="43" y="41"/>
                    <a:pt x="44" y="41"/>
                    <a:pt x="45" y="37"/>
                  </a:cubicBezTo>
                  <a:cubicBezTo>
                    <a:pt x="45" y="33"/>
                    <a:pt x="46" y="33"/>
                    <a:pt x="47" y="35"/>
                  </a:cubicBezTo>
                  <a:cubicBezTo>
                    <a:pt x="47" y="37"/>
                    <a:pt x="49" y="35"/>
                    <a:pt x="49" y="33"/>
                  </a:cubicBezTo>
                  <a:cubicBezTo>
                    <a:pt x="49" y="30"/>
                    <a:pt x="51" y="28"/>
                    <a:pt x="52" y="30"/>
                  </a:cubicBezTo>
                  <a:cubicBezTo>
                    <a:pt x="53" y="32"/>
                    <a:pt x="53" y="32"/>
                    <a:pt x="54" y="29"/>
                  </a:cubicBezTo>
                  <a:cubicBezTo>
                    <a:pt x="54" y="25"/>
                    <a:pt x="57" y="27"/>
                    <a:pt x="57" y="27"/>
                  </a:cubicBezTo>
                  <a:cubicBezTo>
                    <a:pt x="57" y="27"/>
                    <a:pt x="59" y="25"/>
                    <a:pt x="59" y="21"/>
                  </a:cubicBezTo>
                  <a:cubicBezTo>
                    <a:pt x="58" y="18"/>
                    <a:pt x="57" y="16"/>
                    <a:pt x="59" y="17"/>
                  </a:cubicBezTo>
                  <a:cubicBezTo>
                    <a:pt x="61" y="18"/>
                    <a:pt x="60" y="18"/>
                    <a:pt x="61" y="14"/>
                  </a:cubicBezTo>
                  <a:cubicBezTo>
                    <a:pt x="62" y="10"/>
                    <a:pt x="62" y="9"/>
                    <a:pt x="63" y="12"/>
                  </a:cubicBezTo>
                  <a:cubicBezTo>
                    <a:pt x="64" y="14"/>
                    <a:pt x="65" y="13"/>
                    <a:pt x="66" y="11"/>
                  </a:cubicBezTo>
                  <a:cubicBezTo>
                    <a:pt x="67" y="10"/>
                    <a:pt x="67" y="12"/>
                    <a:pt x="67" y="12"/>
                  </a:cubicBezTo>
                  <a:cubicBezTo>
                    <a:pt x="67" y="12"/>
                    <a:pt x="67" y="15"/>
                    <a:pt x="70" y="12"/>
                  </a:cubicBezTo>
                  <a:cubicBezTo>
                    <a:pt x="72" y="9"/>
                    <a:pt x="73" y="5"/>
                    <a:pt x="72" y="9"/>
                  </a:cubicBezTo>
                  <a:cubicBezTo>
                    <a:pt x="71" y="13"/>
                    <a:pt x="71" y="14"/>
                    <a:pt x="74" y="11"/>
                  </a:cubicBezTo>
                  <a:cubicBezTo>
                    <a:pt x="77" y="8"/>
                    <a:pt x="78" y="7"/>
                    <a:pt x="77" y="9"/>
                  </a:cubicBezTo>
                  <a:cubicBezTo>
                    <a:pt x="76" y="12"/>
                    <a:pt x="76" y="14"/>
                    <a:pt x="78" y="11"/>
                  </a:cubicBezTo>
                  <a:cubicBezTo>
                    <a:pt x="81" y="9"/>
                    <a:pt x="82" y="7"/>
                    <a:pt x="82" y="10"/>
                  </a:cubicBezTo>
                  <a:cubicBezTo>
                    <a:pt x="82" y="13"/>
                    <a:pt x="80" y="18"/>
                    <a:pt x="83" y="14"/>
                  </a:cubicBezTo>
                  <a:cubicBezTo>
                    <a:pt x="86" y="9"/>
                    <a:pt x="86" y="8"/>
                    <a:pt x="87" y="10"/>
                  </a:cubicBezTo>
                  <a:cubicBezTo>
                    <a:pt x="88" y="12"/>
                    <a:pt x="88" y="12"/>
                    <a:pt x="89" y="9"/>
                  </a:cubicBezTo>
                  <a:cubicBezTo>
                    <a:pt x="91" y="6"/>
                    <a:pt x="91" y="4"/>
                    <a:pt x="92" y="6"/>
                  </a:cubicBezTo>
                  <a:cubicBezTo>
                    <a:pt x="93" y="9"/>
                    <a:pt x="92" y="9"/>
                    <a:pt x="94" y="7"/>
                  </a:cubicBezTo>
                  <a:cubicBezTo>
                    <a:pt x="97" y="4"/>
                    <a:pt x="98" y="3"/>
                    <a:pt x="98" y="5"/>
                  </a:cubicBezTo>
                  <a:cubicBezTo>
                    <a:pt x="98" y="7"/>
                    <a:pt x="99" y="5"/>
                    <a:pt x="101" y="3"/>
                  </a:cubicBezTo>
                  <a:cubicBezTo>
                    <a:pt x="103" y="1"/>
                    <a:pt x="104" y="1"/>
                    <a:pt x="103" y="3"/>
                  </a:cubicBezTo>
                  <a:cubicBezTo>
                    <a:pt x="102" y="5"/>
                    <a:pt x="99" y="7"/>
                    <a:pt x="103" y="4"/>
                  </a:cubicBezTo>
                  <a:cubicBezTo>
                    <a:pt x="108" y="1"/>
                    <a:pt x="110" y="1"/>
                    <a:pt x="109" y="4"/>
                  </a:cubicBezTo>
                  <a:cubicBezTo>
                    <a:pt x="108" y="6"/>
                    <a:pt x="110" y="8"/>
                    <a:pt x="112" y="5"/>
                  </a:cubicBezTo>
                  <a:cubicBezTo>
                    <a:pt x="114" y="2"/>
                    <a:pt x="118" y="0"/>
                    <a:pt x="117" y="4"/>
                  </a:cubicBezTo>
                  <a:cubicBezTo>
                    <a:pt x="116" y="7"/>
                    <a:pt x="116" y="9"/>
                    <a:pt x="119" y="7"/>
                  </a:cubicBezTo>
                  <a:cubicBezTo>
                    <a:pt x="122" y="6"/>
                    <a:pt x="122" y="5"/>
                    <a:pt x="122" y="8"/>
                  </a:cubicBezTo>
                  <a:cubicBezTo>
                    <a:pt x="121" y="10"/>
                    <a:pt x="120" y="13"/>
                    <a:pt x="122" y="11"/>
                  </a:cubicBezTo>
                  <a:cubicBezTo>
                    <a:pt x="124" y="10"/>
                    <a:pt x="125" y="9"/>
                    <a:pt x="125" y="11"/>
                  </a:cubicBezTo>
                  <a:cubicBezTo>
                    <a:pt x="125" y="14"/>
                    <a:pt x="122" y="15"/>
                    <a:pt x="125" y="14"/>
                  </a:cubicBezTo>
                  <a:cubicBezTo>
                    <a:pt x="129" y="12"/>
                    <a:pt x="130" y="12"/>
                    <a:pt x="130" y="15"/>
                  </a:cubicBezTo>
                  <a:cubicBezTo>
                    <a:pt x="129" y="17"/>
                    <a:pt x="129" y="18"/>
                    <a:pt x="131" y="17"/>
                  </a:cubicBezTo>
                  <a:cubicBezTo>
                    <a:pt x="134" y="16"/>
                    <a:pt x="137" y="16"/>
                    <a:pt x="136" y="18"/>
                  </a:cubicBezTo>
                  <a:cubicBezTo>
                    <a:pt x="134" y="21"/>
                    <a:pt x="135" y="23"/>
                    <a:pt x="137" y="21"/>
                  </a:cubicBezTo>
                  <a:cubicBezTo>
                    <a:pt x="139" y="20"/>
                    <a:pt x="141" y="19"/>
                    <a:pt x="141" y="21"/>
                  </a:cubicBezTo>
                  <a:cubicBezTo>
                    <a:pt x="141" y="23"/>
                    <a:pt x="140" y="26"/>
                    <a:pt x="143" y="24"/>
                  </a:cubicBezTo>
                  <a:cubicBezTo>
                    <a:pt x="145" y="22"/>
                    <a:pt x="147" y="20"/>
                    <a:pt x="147" y="23"/>
                  </a:cubicBezTo>
                  <a:cubicBezTo>
                    <a:pt x="148" y="25"/>
                    <a:pt x="146" y="29"/>
                    <a:pt x="149" y="26"/>
                  </a:cubicBezTo>
                  <a:cubicBezTo>
                    <a:pt x="152" y="24"/>
                    <a:pt x="154" y="23"/>
                    <a:pt x="153" y="26"/>
                  </a:cubicBezTo>
                  <a:cubicBezTo>
                    <a:pt x="153" y="28"/>
                    <a:pt x="153" y="33"/>
                    <a:pt x="155" y="30"/>
                  </a:cubicBezTo>
                  <a:cubicBezTo>
                    <a:pt x="158" y="26"/>
                    <a:pt x="159" y="26"/>
                    <a:pt x="159" y="28"/>
                  </a:cubicBezTo>
                  <a:cubicBezTo>
                    <a:pt x="159" y="30"/>
                    <a:pt x="156" y="33"/>
                    <a:pt x="159" y="31"/>
                  </a:cubicBezTo>
                  <a:cubicBezTo>
                    <a:pt x="162" y="29"/>
                    <a:pt x="163" y="28"/>
                    <a:pt x="162" y="30"/>
                  </a:cubicBezTo>
                  <a:cubicBezTo>
                    <a:pt x="162" y="33"/>
                    <a:pt x="159" y="37"/>
                    <a:pt x="163" y="34"/>
                  </a:cubicBezTo>
                  <a:cubicBezTo>
                    <a:pt x="167" y="32"/>
                    <a:pt x="168" y="31"/>
                    <a:pt x="167" y="33"/>
                  </a:cubicBezTo>
                  <a:cubicBezTo>
                    <a:pt x="166" y="35"/>
                    <a:pt x="171" y="36"/>
                    <a:pt x="171" y="36"/>
                  </a:cubicBezTo>
                  <a:cubicBezTo>
                    <a:pt x="171" y="36"/>
                    <a:pt x="173" y="33"/>
                    <a:pt x="184" y="40"/>
                  </a:cubicBezTo>
                  <a:cubicBezTo>
                    <a:pt x="195" y="47"/>
                    <a:pt x="195" y="44"/>
                    <a:pt x="200" y="53"/>
                  </a:cubicBezTo>
                  <a:cubicBezTo>
                    <a:pt x="205" y="63"/>
                    <a:pt x="208" y="60"/>
                    <a:pt x="202" y="75"/>
                  </a:cubicBezTo>
                  <a:cubicBezTo>
                    <a:pt x="202" y="75"/>
                    <a:pt x="215" y="81"/>
                    <a:pt x="228" y="98"/>
                  </a:cubicBezTo>
                  <a:cubicBezTo>
                    <a:pt x="228" y="98"/>
                    <a:pt x="250" y="128"/>
                    <a:pt x="248" y="137"/>
                  </a:cubicBezTo>
                  <a:cubicBezTo>
                    <a:pt x="247" y="147"/>
                    <a:pt x="247" y="153"/>
                    <a:pt x="250" y="162"/>
                  </a:cubicBezTo>
                  <a:cubicBezTo>
                    <a:pt x="253" y="171"/>
                    <a:pt x="254" y="183"/>
                    <a:pt x="245" y="19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43200" y="3038476"/>
              <a:ext cx="165100" cy="176213"/>
            </a:xfrm>
            <a:custGeom>
              <a:avLst/>
              <a:gdLst>
                <a:gd name="T0" fmla="*/ 2 w 104"/>
                <a:gd name="T1" fmla="*/ 27 h 111"/>
                <a:gd name="T2" fmla="*/ 2 w 104"/>
                <a:gd name="T3" fmla="*/ 54 h 111"/>
                <a:gd name="T4" fmla="*/ 19 w 104"/>
                <a:gd name="T5" fmla="*/ 79 h 111"/>
                <a:gd name="T6" fmla="*/ 34 w 104"/>
                <a:gd name="T7" fmla="*/ 97 h 111"/>
                <a:gd name="T8" fmla="*/ 46 w 104"/>
                <a:gd name="T9" fmla="*/ 102 h 111"/>
                <a:gd name="T10" fmla="*/ 44 w 104"/>
                <a:gd name="T11" fmla="*/ 79 h 111"/>
                <a:gd name="T12" fmla="*/ 40 w 104"/>
                <a:gd name="T13" fmla="*/ 62 h 111"/>
                <a:gd name="T14" fmla="*/ 56 w 104"/>
                <a:gd name="T15" fmla="*/ 72 h 111"/>
                <a:gd name="T16" fmla="*/ 61 w 104"/>
                <a:gd name="T17" fmla="*/ 103 h 111"/>
                <a:gd name="T18" fmla="*/ 69 w 104"/>
                <a:gd name="T19" fmla="*/ 110 h 111"/>
                <a:gd name="T20" fmla="*/ 75 w 104"/>
                <a:gd name="T21" fmla="*/ 106 h 111"/>
                <a:gd name="T22" fmla="*/ 88 w 104"/>
                <a:gd name="T23" fmla="*/ 95 h 111"/>
                <a:gd name="T24" fmla="*/ 98 w 104"/>
                <a:gd name="T25" fmla="*/ 80 h 111"/>
                <a:gd name="T26" fmla="*/ 98 w 104"/>
                <a:gd name="T27" fmla="*/ 63 h 111"/>
                <a:gd name="T28" fmla="*/ 87 w 104"/>
                <a:gd name="T29" fmla="*/ 35 h 111"/>
                <a:gd name="T30" fmla="*/ 80 w 104"/>
                <a:gd name="T31" fmla="*/ 26 h 111"/>
                <a:gd name="T32" fmla="*/ 62 w 104"/>
                <a:gd name="T33" fmla="*/ 11 h 111"/>
                <a:gd name="T34" fmla="*/ 53 w 104"/>
                <a:gd name="T35" fmla="*/ 0 h 111"/>
                <a:gd name="T36" fmla="*/ 2 w 104"/>
                <a:gd name="T37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11">
                  <a:moveTo>
                    <a:pt x="2" y="27"/>
                  </a:moveTo>
                  <a:cubicBezTo>
                    <a:pt x="2" y="27"/>
                    <a:pt x="4" y="48"/>
                    <a:pt x="2" y="54"/>
                  </a:cubicBezTo>
                  <a:cubicBezTo>
                    <a:pt x="0" y="60"/>
                    <a:pt x="11" y="69"/>
                    <a:pt x="19" y="79"/>
                  </a:cubicBezTo>
                  <a:cubicBezTo>
                    <a:pt x="26" y="89"/>
                    <a:pt x="30" y="92"/>
                    <a:pt x="34" y="97"/>
                  </a:cubicBezTo>
                  <a:cubicBezTo>
                    <a:pt x="37" y="102"/>
                    <a:pt x="44" y="108"/>
                    <a:pt x="46" y="102"/>
                  </a:cubicBezTo>
                  <a:cubicBezTo>
                    <a:pt x="49" y="97"/>
                    <a:pt x="54" y="88"/>
                    <a:pt x="44" y="79"/>
                  </a:cubicBezTo>
                  <a:cubicBezTo>
                    <a:pt x="34" y="70"/>
                    <a:pt x="35" y="62"/>
                    <a:pt x="40" y="62"/>
                  </a:cubicBezTo>
                  <a:cubicBezTo>
                    <a:pt x="45" y="62"/>
                    <a:pt x="55" y="66"/>
                    <a:pt x="56" y="72"/>
                  </a:cubicBezTo>
                  <a:cubicBezTo>
                    <a:pt x="58" y="77"/>
                    <a:pt x="59" y="97"/>
                    <a:pt x="61" y="103"/>
                  </a:cubicBezTo>
                  <a:cubicBezTo>
                    <a:pt x="62" y="109"/>
                    <a:pt x="64" y="110"/>
                    <a:pt x="69" y="110"/>
                  </a:cubicBezTo>
                  <a:cubicBezTo>
                    <a:pt x="74" y="110"/>
                    <a:pt x="75" y="106"/>
                    <a:pt x="75" y="106"/>
                  </a:cubicBezTo>
                  <a:cubicBezTo>
                    <a:pt x="75" y="106"/>
                    <a:pt x="79" y="111"/>
                    <a:pt x="88" y="95"/>
                  </a:cubicBezTo>
                  <a:cubicBezTo>
                    <a:pt x="97" y="79"/>
                    <a:pt x="98" y="80"/>
                    <a:pt x="98" y="80"/>
                  </a:cubicBezTo>
                  <a:cubicBezTo>
                    <a:pt x="98" y="80"/>
                    <a:pt x="104" y="77"/>
                    <a:pt x="98" y="63"/>
                  </a:cubicBezTo>
                  <a:cubicBezTo>
                    <a:pt x="92" y="50"/>
                    <a:pt x="89" y="39"/>
                    <a:pt x="87" y="35"/>
                  </a:cubicBezTo>
                  <a:cubicBezTo>
                    <a:pt x="85" y="31"/>
                    <a:pt x="86" y="31"/>
                    <a:pt x="80" y="26"/>
                  </a:cubicBezTo>
                  <a:cubicBezTo>
                    <a:pt x="74" y="21"/>
                    <a:pt x="66" y="14"/>
                    <a:pt x="62" y="11"/>
                  </a:cubicBezTo>
                  <a:cubicBezTo>
                    <a:pt x="59" y="7"/>
                    <a:pt x="53" y="0"/>
                    <a:pt x="53" y="0"/>
                  </a:cubicBezTo>
                  <a:cubicBezTo>
                    <a:pt x="53" y="0"/>
                    <a:pt x="15" y="2"/>
                    <a:pt x="2" y="27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681288" y="3221038"/>
              <a:ext cx="176213" cy="161925"/>
            </a:xfrm>
            <a:custGeom>
              <a:avLst/>
              <a:gdLst>
                <a:gd name="T0" fmla="*/ 0 w 111"/>
                <a:gd name="T1" fmla="*/ 35 h 102"/>
                <a:gd name="T2" fmla="*/ 26 w 111"/>
                <a:gd name="T3" fmla="*/ 12 h 102"/>
                <a:gd name="T4" fmla="*/ 51 w 111"/>
                <a:gd name="T5" fmla="*/ 4 h 102"/>
                <a:gd name="T6" fmla="*/ 69 w 111"/>
                <a:gd name="T7" fmla="*/ 2 h 102"/>
                <a:gd name="T8" fmla="*/ 79 w 111"/>
                <a:gd name="T9" fmla="*/ 3 h 102"/>
                <a:gd name="T10" fmla="*/ 99 w 111"/>
                <a:gd name="T11" fmla="*/ 4 h 102"/>
                <a:gd name="T12" fmla="*/ 91 w 111"/>
                <a:gd name="T13" fmla="*/ 18 h 102"/>
                <a:gd name="T14" fmla="*/ 68 w 111"/>
                <a:gd name="T15" fmla="*/ 24 h 102"/>
                <a:gd name="T16" fmla="*/ 54 w 111"/>
                <a:gd name="T17" fmla="*/ 27 h 102"/>
                <a:gd name="T18" fmla="*/ 67 w 111"/>
                <a:gd name="T19" fmla="*/ 31 h 102"/>
                <a:gd name="T20" fmla="*/ 92 w 111"/>
                <a:gd name="T21" fmla="*/ 13 h 102"/>
                <a:gd name="T22" fmla="*/ 105 w 111"/>
                <a:gd name="T23" fmla="*/ 9 h 102"/>
                <a:gd name="T24" fmla="*/ 106 w 111"/>
                <a:gd name="T25" fmla="*/ 22 h 102"/>
                <a:gd name="T26" fmla="*/ 104 w 111"/>
                <a:gd name="T27" fmla="*/ 30 h 102"/>
                <a:gd name="T28" fmla="*/ 110 w 111"/>
                <a:gd name="T29" fmla="*/ 51 h 102"/>
                <a:gd name="T30" fmla="*/ 105 w 111"/>
                <a:gd name="T31" fmla="*/ 60 h 102"/>
                <a:gd name="T32" fmla="*/ 97 w 111"/>
                <a:gd name="T33" fmla="*/ 72 h 102"/>
                <a:gd name="T34" fmla="*/ 94 w 111"/>
                <a:gd name="T35" fmla="*/ 81 h 102"/>
                <a:gd name="T36" fmla="*/ 71 w 111"/>
                <a:gd name="T37" fmla="*/ 97 h 102"/>
                <a:gd name="T38" fmla="*/ 57 w 111"/>
                <a:gd name="T39" fmla="*/ 100 h 102"/>
                <a:gd name="T40" fmla="*/ 13 w 111"/>
                <a:gd name="T41" fmla="*/ 94 h 102"/>
                <a:gd name="T42" fmla="*/ 0 w 111"/>
                <a:gd name="T43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102">
                  <a:moveTo>
                    <a:pt x="0" y="35"/>
                  </a:moveTo>
                  <a:cubicBezTo>
                    <a:pt x="0" y="35"/>
                    <a:pt x="18" y="19"/>
                    <a:pt x="26" y="12"/>
                  </a:cubicBezTo>
                  <a:cubicBezTo>
                    <a:pt x="35" y="5"/>
                    <a:pt x="38" y="5"/>
                    <a:pt x="51" y="4"/>
                  </a:cubicBezTo>
                  <a:cubicBezTo>
                    <a:pt x="65" y="3"/>
                    <a:pt x="65" y="3"/>
                    <a:pt x="69" y="2"/>
                  </a:cubicBezTo>
                  <a:cubicBezTo>
                    <a:pt x="72" y="1"/>
                    <a:pt x="72" y="4"/>
                    <a:pt x="79" y="3"/>
                  </a:cubicBezTo>
                  <a:cubicBezTo>
                    <a:pt x="87" y="1"/>
                    <a:pt x="96" y="0"/>
                    <a:pt x="99" y="4"/>
                  </a:cubicBezTo>
                  <a:cubicBezTo>
                    <a:pt x="101" y="8"/>
                    <a:pt x="98" y="15"/>
                    <a:pt x="91" y="18"/>
                  </a:cubicBezTo>
                  <a:cubicBezTo>
                    <a:pt x="83" y="21"/>
                    <a:pt x="76" y="23"/>
                    <a:pt x="68" y="24"/>
                  </a:cubicBezTo>
                  <a:cubicBezTo>
                    <a:pt x="59" y="24"/>
                    <a:pt x="51" y="24"/>
                    <a:pt x="54" y="27"/>
                  </a:cubicBezTo>
                  <a:cubicBezTo>
                    <a:pt x="57" y="30"/>
                    <a:pt x="59" y="33"/>
                    <a:pt x="67" y="31"/>
                  </a:cubicBezTo>
                  <a:cubicBezTo>
                    <a:pt x="75" y="29"/>
                    <a:pt x="89" y="18"/>
                    <a:pt x="92" y="13"/>
                  </a:cubicBezTo>
                  <a:cubicBezTo>
                    <a:pt x="95" y="9"/>
                    <a:pt x="101" y="2"/>
                    <a:pt x="105" y="9"/>
                  </a:cubicBezTo>
                  <a:cubicBezTo>
                    <a:pt x="109" y="17"/>
                    <a:pt x="107" y="18"/>
                    <a:pt x="106" y="22"/>
                  </a:cubicBezTo>
                  <a:cubicBezTo>
                    <a:pt x="105" y="27"/>
                    <a:pt x="104" y="30"/>
                    <a:pt x="104" y="30"/>
                  </a:cubicBezTo>
                  <a:cubicBezTo>
                    <a:pt x="104" y="30"/>
                    <a:pt x="111" y="48"/>
                    <a:pt x="110" y="51"/>
                  </a:cubicBezTo>
                  <a:cubicBezTo>
                    <a:pt x="110" y="55"/>
                    <a:pt x="108" y="58"/>
                    <a:pt x="105" y="60"/>
                  </a:cubicBezTo>
                  <a:cubicBezTo>
                    <a:pt x="105" y="60"/>
                    <a:pt x="102" y="70"/>
                    <a:pt x="97" y="72"/>
                  </a:cubicBezTo>
                  <a:cubicBezTo>
                    <a:pt x="97" y="72"/>
                    <a:pt x="101" y="77"/>
                    <a:pt x="94" y="81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64" y="102"/>
                    <a:pt x="57" y="100"/>
                  </a:cubicBezTo>
                  <a:cubicBezTo>
                    <a:pt x="49" y="98"/>
                    <a:pt x="24" y="91"/>
                    <a:pt x="13" y="94"/>
                  </a:cubicBezTo>
                  <a:cubicBezTo>
                    <a:pt x="1" y="97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D70F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8" name="Freeform 925"/>
            <p:cNvSpPr>
              <a:spLocks noEditPoints="1"/>
            </p:cNvSpPr>
            <p:nvPr/>
          </p:nvSpPr>
          <p:spPr bwMode="auto">
            <a:xfrm>
              <a:off x="3775075" y="1760538"/>
              <a:ext cx="1624013" cy="1603375"/>
            </a:xfrm>
            <a:prstGeom prst="ellipse">
              <a:avLst/>
            </a:pr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114800" y="982663"/>
              <a:ext cx="927100" cy="519113"/>
            </a:xfrm>
            <a:custGeom>
              <a:avLst/>
              <a:gdLst>
                <a:gd name="T0" fmla="*/ 509 w 585"/>
                <a:gd name="T1" fmla="*/ 279 h 327"/>
                <a:gd name="T2" fmla="*/ 499 w 585"/>
                <a:gd name="T3" fmla="*/ 281 h 327"/>
                <a:gd name="T4" fmla="*/ 500 w 585"/>
                <a:gd name="T5" fmla="*/ 293 h 327"/>
                <a:gd name="T6" fmla="*/ 509 w 585"/>
                <a:gd name="T7" fmla="*/ 320 h 327"/>
                <a:gd name="T8" fmla="*/ 510 w 585"/>
                <a:gd name="T9" fmla="*/ 320 h 327"/>
                <a:gd name="T10" fmla="*/ 514 w 585"/>
                <a:gd name="T11" fmla="*/ 303 h 327"/>
                <a:gd name="T12" fmla="*/ 516 w 585"/>
                <a:gd name="T13" fmla="*/ 302 h 327"/>
                <a:gd name="T14" fmla="*/ 565 w 585"/>
                <a:gd name="T15" fmla="*/ 327 h 327"/>
                <a:gd name="T16" fmla="*/ 581 w 585"/>
                <a:gd name="T17" fmla="*/ 326 h 327"/>
                <a:gd name="T18" fmla="*/ 584 w 585"/>
                <a:gd name="T19" fmla="*/ 317 h 327"/>
                <a:gd name="T20" fmla="*/ 525 w 585"/>
                <a:gd name="T21" fmla="*/ 284 h 327"/>
                <a:gd name="T22" fmla="*/ 509 w 585"/>
                <a:gd name="T23" fmla="*/ 279 h 327"/>
                <a:gd name="T24" fmla="*/ 204 w 585"/>
                <a:gd name="T25" fmla="*/ 0 h 327"/>
                <a:gd name="T26" fmla="*/ 92 w 585"/>
                <a:gd name="T27" fmla="*/ 27 h 327"/>
                <a:gd name="T28" fmla="*/ 15 w 585"/>
                <a:gd name="T29" fmla="*/ 71 h 327"/>
                <a:gd name="T30" fmla="*/ 22 w 585"/>
                <a:gd name="T31" fmla="*/ 135 h 327"/>
                <a:gd name="T32" fmla="*/ 50 w 585"/>
                <a:gd name="T33" fmla="*/ 133 h 327"/>
                <a:gd name="T34" fmla="*/ 106 w 585"/>
                <a:gd name="T35" fmla="*/ 119 h 327"/>
                <a:gd name="T36" fmla="*/ 119 w 585"/>
                <a:gd name="T37" fmla="*/ 117 h 327"/>
                <a:gd name="T38" fmla="*/ 158 w 585"/>
                <a:gd name="T39" fmla="*/ 122 h 327"/>
                <a:gd name="T40" fmla="*/ 159 w 585"/>
                <a:gd name="T41" fmla="*/ 122 h 327"/>
                <a:gd name="T42" fmla="*/ 176 w 585"/>
                <a:gd name="T43" fmla="*/ 121 h 327"/>
                <a:gd name="T44" fmla="*/ 197 w 585"/>
                <a:gd name="T45" fmla="*/ 120 h 327"/>
                <a:gd name="T46" fmla="*/ 207 w 585"/>
                <a:gd name="T47" fmla="*/ 121 h 327"/>
                <a:gd name="T48" fmla="*/ 217 w 585"/>
                <a:gd name="T49" fmla="*/ 121 h 327"/>
                <a:gd name="T50" fmla="*/ 230 w 585"/>
                <a:gd name="T51" fmla="*/ 120 h 327"/>
                <a:gd name="T52" fmla="*/ 240 w 585"/>
                <a:gd name="T53" fmla="*/ 120 h 327"/>
                <a:gd name="T54" fmla="*/ 242 w 585"/>
                <a:gd name="T55" fmla="*/ 120 h 327"/>
                <a:gd name="T56" fmla="*/ 285 w 585"/>
                <a:gd name="T57" fmla="*/ 135 h 327"/>
                <a:gd name="T58" fmla="*/ 317 w 585"/>
                <a:gd name="T59" fmla="*/ 151 h 327"/>
                <a:gd name="T60" fmla="*/ 323 w 585"/>
                <a:gd name="T61" fmla="*/ 153 h 327"/>
                <a:gd name="T62" fmla="*/ 328 w 585"/>
                <a:gd name="T63" fmla="*/ 152 h 327"/>
                <a:gd name="T64" fmla="*/ 333 w 585"/>
                <a:gd name="T65" fmla="*/ 152 h 327"/>
                <a:gd name="T66" fmla="*/ 342 w 585"/>
                <a:gd name="T67" fmla="*/ 153 h 327"/>
                <a:gd name="T68" fmla="*/ 378 w 585"/>
                <a:gd name="T69" fmla="*/ 171 h 327"/>
                <a:gd name="T70" fmla="*/ 395 w 585"/>
                <a:gd name="T71" fmla="*/ 184 h 327"/>
                <a:gd name="T72" fmla="*/ 414 w 585"/>
                <a:gd name="T73" fmla="*/ 200 h 327"/>
                <a:gd name="T74" fmla="*/ 451 w 585"/>
                <a:gd name="T75" fmla="*/ 201 h 327"/>
                <a:gd name="T76" fmla="*/ 458 w 585"/>
                <a:gd name="T77" fmla="*/ 241 h 327"/>
                <a:gd name="T78" fmla="*/ 487 w 585"/>
                <a:gd name="T79" fmla="*/ 264 h 327"/>
                <a:gd name="T80" fmla="*/ 479 w 585"/>
                <a:gd name="T81" fmla="*/ 201 h 327"/>
                <a:gd name="T82" fmla="*/ 485 w 585"/>
                <a:gd name="T83" fmla="*/ 194 h 327"/>
                <a:gd name="T84" fmla="*/ 442 w 585"/>
                <a:gd name="T85" fmla="*/ 61 h 327"/>
                <a:gd name="T86" fmla="*/ 334 w 585"/>
                <a:gd name="T87" fmla="*/ 17 h 327"/>
                <a:gd name="T88" fmla="*/ 206 w 585"/>
                <a:gd name="T89" fmla="*/ 0 h 327"/>
                <a:gd name="T90" fmla="*/ 204 w 585"/>
                <a:gd name="T9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5" h="327">
                  <a:moveTo>
                    <a:pt x="509" y="279"/>
                  </a:moveTo>
                  <a:cubicBezTo>
                    <a:pt x="504" y="279"/>
                    <a:pt x="500" y="280"/>
                    <a:pt x="499" y="281"/>
                  </a:cubicBezTo>
                  <a:cubicBezTo>
                    <a:pt x="500" y="285"/>
                    <a:pt x="500" y="290"/>
                    <a:pt x="500" y="293"/>
                  </a:cubicBezTo>
                  <a:cubicBezTo>
                    <a:pt x="500" y="301"/>
                    <a:pt x="509" y="310"/>
                    <a:pt x="509" y="320"/>
                  </a:cubicBezTo>
                  <a:cubicBezTo>
                    <a:pt x="509" y="320"/>
                    <a:pt x="510" y="320"/>
                    <a:pt x="510" y="320"/>
                  </a:cubicBezTo>
                  <a:cubicBezTo>
                    <a:pt x="512" y="306"/>
                    <a:pt x="514" y="303"/>
                    <a:pt x="514" y="303"/>
                  </a:cubicBezTo>
                  <a:cubicBezTo>
                    <a:pt x="515" y="302"/>
                    <a:pt x="515" y="302"/>
                    <a:pt x="516" y="302"/>
                  </a:cubicBezTo>
                  <a:cubicBezTo>
                    <a:pt x="526" y="302"/>
                    <a:pt x="565" y="327"/>
                    <a:pt x="565" y="327"/>
                  </a:cubicBezTo>
                  <a:cubicBezTo>
                    <a:pt x="581" y="326"/>
                    <a:pt x="581" y="326"/>
                    <a:pt x="581" y="326"/>
                  </a:cubicBezTo>
                  <a:cubicBezTo>
                    <a:pt x="585" y="324"/>
                    <a:pt x="584" y="317"/>
                    <a:pt x="584" y="317"/>
                  </a:cubicBezTo>
                  <a:cubicBezTo>
                    <a:pt x="584" y="317"/>
                    <a:pt x="538" y="293"/>
                    <a:pt x="525" y="284"/>
                  </a:cubicBezTo>
                  <a:cubicBezTo>
                    <a:pt x="520" y="280"/>
                    <a:pt x="514" y="279"/>
                    <a:pt x="509" y="279"/>
                  </a:cubicBezTo>
                  <a:moveTo>
                    <a:pt x="204" y="0"/>
                  </a:moveTo>
                  <a:cubicBezTo>
                    <a:pt x="167" y="0"/>
                    <a:pt x="92" y="27"/>
                    <a:pt x="92" y="27"/>
                  </a:cubicBezTo>
                  <a:cubicBezTo>
                    <a:pt x="35" y="44"/>
                    <a:pt x="15" y="71"/>
                    <a:pt x="15" y="71"/>
                  </a:cubicBezTo>
                  <a:cubicBezTo>
                    <a:pt x="0" y="92"/>
                    <a:pt x="17" y="125"/>
                    <a:pt x="22" y="135"/>
                  </a:cubicBezTo>
                  <a:cubicBezTo>
                    <a:pt x="25" y="135"/>
                    <a:pt x="37" y="134"/>
                    <a:pt x="50" y="133"/>
                  </a:cubicBezTo>
                  <a:cubicBezTo>
                    <a:pt x="64" y="132"/>
                    <a:pt x="89" y="124"/>
                    <a:pt x="106" y="119"/>
                  </a:cubicBezTo>
                  <a:cubicBezTo>
                    <a:pt x="110" y="118"/>
                    <a:pt x="115" y="117"/>
                    <a:pt x="119" y="117"/>
                  </a:cubicBezTo>
                  <a:cubicBezTo>
                    <a:pt x="134" y="117"/>
                    <a:pt x="150" y="122"/>
                    <a:pt x="158" y="122"/>
                  </a:cubicBezTo>
                  <a:cubicBezTo>
                    <a:pt x="158" y="122"/>
                    <a:pt x="159" y="122"/>
                    <a:pt x="159" y="122"/>
                  </a:cubicBezTo>
                  <a:cubicBezTo>
                    <a:pt x="163" y="122"/>
                    <a:pt x="169" y="122"/>
                    <a:pt x="176" y="121"/>
                  </a:cubicBezTo>
                  <a:cubicBezTo>
                    <a:pt x="183" y="121"/>
                    <a:pt x="190" y="120"/>
                    <a:pt x="197" y="120"/>
                  </a:cubicBezTo>
                  <a:cubicBezTo>
                    <a:pt x="201" y="120"/>
                    <a:pt x="204" y="120"/>
                    <a:pt x="207" y="121"/>
                  </a:cubicBezTo>
                  <a:cubicBezTo>
                    <a:pt x="211" y="121"/>
                    <a:pt x="214" y="121"/>
                    <a:pt x="217" y="121"/>
                  </a:cubicBezTo>
                  <a:cubicBezTo>
                    <a:pt x="222" y="121"/>
                    <a:pt x="226" y="121"/>
                    <a:pt x="230" y="120"/>
                  </a:cubicBezTo>
                  <a:cubicBezTo>
                    <a:pt x="234" y="120"/>
                    <a:pt x="237" y="120"/>
                    <a:pt x="240" y="120"/>
                  </a:cubicBezTo>
                  <a:cubicBezTo>
                    <a:pt x="241" y="120"/>
                    <a:pt x="242" y="120"/>
                    <a:pt x="242" y="120"/>
                  </a:cubicBezTo>
                  <a:cubicBezTo>
                    <a:pt x="251" y="120"/>
                    <a:pt x="274" y="131"/>
                    <a:pt x="285" y="135"/>
                  </a:cubicBezTo>
                  <a:cubicBezTo>
                    <a:pt x="295" y="139"/>
                    <a:pt x="309" y="147"/>
                    <a:pt x="317" y="151"/>
                  </a:cubicBezTo>
                  <a:cubicBezTo>
                    <a:pt x="319" y="152"/>
                    <a:pt x="321" y="153"/>
                    <a:pt x="323" y="153"/>
                  </a:cubicBezTo>
                  <a:cubicBezTo>
                    <a:pt x="325" y="153"/>
                    <a:pt x="326" y="152"/>
                    <a:pt x="328" y="152"/>
                  </a:cubicBezTo>
                  <a:cubicBezTo>
                    <a:pt x="329" y="152"/>
                    <a:pt x="331" y="152"/>
                    <a:pt x="333" y="152"/>
                  </a:cubicBezTo>
                  <a:cubicBezTo>
                    <a:pt x="336" y="152"/>
                    <a:pt x="338" y="152"/>
                    <a:pt x="342" y="153"/>
                  </a:cubicBezTo>
                  <a:cubicBezTo>
                    <a:pt x="356" y="155"/>
                    <a:pt x="370" y="164"/>
                    <a:pt x="378" y="171"/>
                  </a:cubicBezTo>
                  <a:cubicBezTo>
                    <a:pt x="385" y="178"/>
                    <a:pt x="386" y="181"/>
                    <a:pt x="395" y="184"/>
                  </a:cubicBezTo>
                  <a:cubicBezTo>
                    <a:pt x="402" y="186"/>
                    <a:pt x="408" y="192"/>
                    <a:pt x="414" y="200"/>
                  </a:cubicBezTo>
                  <a:cubicBezTo>
                    <a:pt x="451" y="201"/>
                    <a:pt x="451" y="201"/>
                    <a:pt x="451" y="201"/>
                  </a:cubicBezTo>
                  <a:cubicBezTo>
                    <a:pt x="451" y="201"/>
                    <a:pt x="457" y="220"/>
                    <a:pt x="458" y="241"/>
                  </a:cubicBezTo>
                  <a:cubicBezTo>
                    <a:pt x="468" y="250"/>
                    <a:pt x="480" y="261"/>
                    <a:pt x="487" y="264"/>
                  </a:cubicBezTo>
                  <a:cubicBezTo>
                    <a:pt x="487" y="241"/>
                    <a:pt x="479" y="201"/>
                    <a:pt x="479" y="201"/>
                  </a:cubicBezTo>
                  <a:cubicBezTo>
                    <a:pt x="485" y="199"/>
                    <a:pt x="485" y="194"/>
                    <a:pt x="485" y="194"/>
                  </a:cubicBezTo>
                  <a:cubicBezTo>
                    <a:pt x="471" y="91"/>
                    <a:pt x="442" y="61"/>
                    <a:pt x="442" y="61"/>
                  </a:cubicBezTo>
                  <a:cubicBezTo>
                    <a:pt x="406" y="36"/>
                    <a:pt x="364" y="31"/>
                    <a:pt x="334" y="17"/>
                  </a:cubicBezTo>
                  <a:cubicBezTo>
                    <a:pt x="303" y="3"/>
                    <a:pt x="242" y="2"/>
                    <a:pt x="206" y="0"/>
                  </a:cubicBezTo>
                  <a:cubicBezTo>
                    <a:pt x="205" y="0"/>
                    <a:pt x="204" y="0"/>
                    <a:pt x="204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189413" y="1490663"/>
              <a:ext cx="769938" cy="339725"/>
            </a:xfrm>
            <a:custGeom>
              <a:avLst/>
              <a:gdLst>
                <a:gd name="T0" fmla="*/ 8 w 486"/>
                <a:gd name="T1" fmla="*/ 132 h 214"/>
                <a:gd name="T2" fmla="*/ 8 w 486"/>
                <a:gd name="T3" fmla="*/ 134 h 214"/>
                <a:gd name="T4" fmla="*/ 8 w 486"/>
                <a:gd name="T5" fmla="*/ 134 h 214"/>
                <a:gd name="T6" fmla="*/ 8 w 486"/>
                <a:gd name="T7" fmla="*/ 132 h 214"/>
                <a:gd name="T8" fmla="*/ 322 w 486"/>
                <a:gd name="T9" fmla="*/ 97 h 214"/>
                <a:gd name="T10" fmla="*/ 310 w 486"/>
                <a:gd name="T11" fmla="*/ 110 h 214"/>
                <a:gd name="T12" fmla="*/ 263 w 486"/>
                <a:gd name="T13" fmla="*/ 138 h 214"/>
                <a:gd name="T14" fmla="*/ 209 w 486"/>
                <a:gd name="T15" fmla="*/ 159 h 214"/>
                <a:gd name="T16" fmla="*/ 251 w 486"/>
                <a:gd name="T17" fmla="*/ 157 h 214"/>
                <a:gd name="T18" fmla="*/ 293 w 486"/>
                <a:gd name="T19" fmla="*/ 159 h 214"/>
                <a:gd name="T20" fmla="*/ 305 w 486"/>
                <a:gd name="T21" fmla="*/ 140 h 214"/>
                <a:gd name="T22" fmla="*/ 310 w 486"/>
                <a:gd name="T23" fmla="*/ 130 h 214"/>
                <a:gd name="T24" fmla="*/ 310 w 486"/>
                <a:gd name="T25" fmla="*/ 120 h 214"/>
                <a:gd name="T26" fmla="*/ 321 w 486"/>
                <a:gd name="T27" fmla="*/ 104 h 214"/>
                <a:gd name="T28" fmla="*/ 322 w 486"/>
                <a:gd name="T29" fmla="*/ 97 h 214"/>
                <a:gd name="T30" fmla="*/ 9 w 486"/>
                <a:gd name="T31" fmla="*/ 74 h 214"/>
                <a:gd name="T32" fmla="*/ 6 w 486"/>
                <a:gd name="T33" fmla="*/ 83 h 214"/>
                <a:gd name="T34" fmla="*/ 5 w 486"/>
                <a:gd name="T35" fmla="*/ 105 h 214"/>
                <a:gd name="T36" fmla="*/ 8 w 486"/>
                <a:gd name="T37" fmla="*/ 123 h 214"/>
                <a:gd name="T38" fmla="*/ 9 w 486"/>
                <a:gd name="T39" fmla="*/ 96 h 214"/>
                <a:gd name="T40" fmla="*/ 13 w 486"/>
                <a:gd name="T41" fmla="*/ 137 h 214"/>
                <a:gd name="T42" fmla="*/ 15 w 486"/>
                <a:gd name="T43" fmla="*/ 152 h 214"/>
                <a:gd name="T44" fmla="*/ 42 w 486"/>
                <a:gd name="T45" fmla="*/ 200 h 214"/>
                <a:gd name="T46" fmla="*/ 41 w 486"/>
                <a:gd name="T47" fmla="*/ 200 h 214"/>
                <a:gd name="T48" fmla="*/ 41 w 486"/>
                <a:gd name="T49" fmla="*/ 200 h 214"/>
                <a:gd name="T50" fmla="*/ 49 w 486"/>
                <a:gd name="T51" fmla="*/ 198 h 214"/>
                <a:gd name="T52" fmla="*/ 116 w 486"/>
                <a:gd name="T53" fmla="*/ 175 h 214"/>
                <a:gd name="T54" fmla="*/ 112 w 486"/>
                <a:gd name="T55" fmla="*/ 159 h 214"/>
                <a:gd name="T56" fmla="*/ 107 w 486"/>
                <a:gd name="T57" fmla="*/ 146 h 214"/>
                <a:gd name="T58" fmla="*/ 57 w 486"/>
                <a:gd name="T59" fmla="*/ 108 h 214"/>
                <a:gd name="T60" fmla="*/ 9 w 486"/>
                <a:gd name="T61" fmla="*/ 74 h 214"/>
                <a:gd name="T62" fmla="*/ 462 w 486"/>
                <a:gd name="T63" fmla="*/ 0 h 214"/>
                <a:gd name="T64" fmla="*/ 462 w 486"/>
                <a:gd name="T65" fmla="*/ 1 h 214"/>
                <a:gd name="T66" fmla="*/ 452 w 486"/>
                <a:gd name="T67" fmla="*/ 23 h 214"/>
                <a:gd name="T68" fmla="*/ 442 w 486"/>
                <a:gd name="T69" fmla="*/ 66 h 214"/>
                <a:gd name="T70" fmla="*/ 432 w 486"/>
                <a:gd name="T71" fmla="*/ 93 h 214"/>
                <a:gd name="T72" fmla="*/ 417 w 486"/>
                <a:gd name="T73" fmla="*/ 119 h 214"/>
                <a:gd name="T74" fmla="*/ 389 w 486"/>
                <a:gd name="T75" fmla="*/ 161 h 214"/>
                <a:gd name="T76" fmla="*/ 379 w 486"/>
                <a:gd name="T77" fmla="*/ 173 h 214"/>
                <a:gd name="T78" fmla="*/ 432 w 486"/>
                <a:gd name="T79" fmla="*/ 190 h 214"/>
                <a:gd name="T80" fmla="*/ 429 w 486"/>
                <a:gd name="T81" fmla="*/ 143 h 214"/>
                <a:gd name="T82" fmla="*/ 456 w 486"/>
                <a:gd name="T83" fmla="*/ 200 h 214"/>
                <a:gd name="T84" fmla="*/ 486 w 486"/>
                <a:gd name="T85" fmla="*/ 214 h 214"/>
                <a:gd name="T86" fmla="*/ 470 w 486"/>
                <a:gd name="T87" fmla="*/ 176 h 214"/>
                <a:gd name="T88" fmla="*/ 460 w 486"/>
                <a:gd name="T89" fmla="*/ 111 h 214"/>
                <a:gd name="T90" fmla="*/ 463 w 486"/>
                <a:gd name="T91" fmla="*/ 6 h 214"/>
                <a:gd name="T92" fmla="*/ 463 w 486"/>
                <a:gd name="T93" fmla="*/ 0 h 214"/>
                <a:gd name="T94" fmla="*/ 462 w 486"/>
                <a:gd name="T9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214">
                  <a:moveTo>
                    <a:pt x="8" y="132"/>
                  </a:moveTo>
                  <a:cubicBezTo>
                    <a:pt x="8" y="133"/>
                    <a:pt x="8" y="134"/>
                    <a:pt x="8" y="13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2"/>
                    <a:pt x="8" y="132"/>
                    <a:pt x="8" y="132"/>
                  </a:cubicBezTo>
                  <a:moveTo>
                    <a:pt x="322" y="97"/>
                  </a:moveTo>
                  <a:cubicBezTo>
                    <a:pt x="320" y="100"/>
                    <a:pt x="310" y="110"/>
                    <a:pt x="310" y="110"/>
                  </a:cubicBezTo>
                  <a:cubicBezTo>
                    <a:pt x="310" y="110"/>
                    <a:pt x="282" y="129"/>
                    <a:pt x="263" y="138"/>
                  </a:cubicBezTo>
                  <a:cubicBezTo>
                    <a:pt x="251" y="145"/>
                    <a:pt x="224" y="154"/>
                    <a:pt x="209" y="159"/>
                  </a:cubicBezTo>
                  <a:cubicBezTo>
                    <a:pt x="223" y="158"/>
                    <a:pt x="237" y="157"/>
                    <a:pt x="251" y="157"/>
                  </a:cubicBezTo>
                  <a:cubicBezTo>
                    <a:pt x="265" y="157"/>
                    <a:pt x="279" y="158"/>
                    <a:pt x="293" y="159"/>
                  </a:cubicBezTo>
                  <a:cubicBezTo>
                    <a:pt x="299" y="150"/>
                    <a:pt x="304" y="142"/>
                    <a:pt x="305" y="140"/>
                  </a:cubicBezTo>
                  <a:cubicBezTo>
                    <a:pt x="306" y="137"/>
                    <a:pt x="305" y="133"/>
                    <a:pt x="310" y="130"/>
                  </a:cubicBezTo>
                  <a:cubicBezTo>
                    <a:pt x="315" y="128"/>
                    <a:pt x="310" y="126"/>
                    <a:pt x="310" y="120"/>
                  </a:cubicBezTo>
                  <a:cubicBezTo>
                    <a:pt x="310" y="114"/>
                    <a:pt x="321" y="104"/>
                    <a:pt x="321" y="104"/>
                  </a:cubicBezTo>
                  <a:cubicBezTo>
                    <a:pt x="325" y="101"/>
                    <a:pt x="322" y="97"/>
                    <a:pt x="322" y="97"/>
                  </a:cubicBezTo>
                  <a:moveTo>
                    <a:pt x="9" y="74"/>
                  </a:moveTo>
                  <a:cubicBezTo>
                    <a:pt x="9" y="74"/>
                    <a:pt x="7" y="79"/>
                    <a:pt x="6" y="83"/>
                  </a:cubicBezTo>
                  <a:cubicBezTo>
                    <a:pt x="5" y="87"/>
                    <a:pt x="0" y="99"/>
                    <a:pt x="5" y="105"/>
                  </a:cubicBezTo>
                  <a:cubicBezTo>
                    <a:pt x="8" y="108"/>
                    <a:pt x="8" y="116"/>
                    <a:pt x="8" y="123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8" y="99"/>
                    <a:pt x="14" y="129"/>
                    <a:pt x="13" y="137"/>
                  </a:cubicBezTo>
                  <a:cubicBezTo>
                    <a:pt x="18" y="143"/>
                    <a:pt x="15" y="152"/>
                    <a:pt x="15" y="152"/>
                  </a:cubicBezTo>
                  <a:cubicBezTo>
                    <a:pt x="42" y="200"/>
                    <a:pt x="42" y="200"/>
                    <a:pt x="42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1" y="200"/>
                    <a:pt x="41" y="200"/>
                    <a:pt x="41" y="200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71" y="189"/>
                    <a:pt x="93" y="181"/>
                    <a:pt x="116" y="175"/>
                  </a:cubicBezTo>
                  <a:cubicBezTo>
                    <a:pt x="115" y="170"/>
                    <a:pt x="117" y="167"/>
                    <a:pt x="112" y="159"/>
                  </a:cubicBezTo>
                  <a:cubicBezTo>
                    <a:pt x="110" y="155"/>
                    <a:pt x="108" y="151"/>
                    <a:pt x="107" y="146"/>
                  </a:cubicBezTo>
                  <a:cubicBezTo>
                    <a:pt x="99" y="141"/>
                    <a:pt x="66" y="122"/>
                    <a:pt x="57" y="108"/>
                  </a:cubicBezTo>
                  <a:cubicBezTo>
                    <a:pt x="48" y="93"/>
                    <a:pt x="9" y="74"/>
                    <a:pt x="9" y="74"/>
                  </a:cubicBezTo>
                  <a:moveTo>
                    <a:pt x="462" y="0"/>
                  </a:moveTo>
                  <a:cubicBezTo>
                    <a:pt x="462" y="0"/>
                    <a:pt x="462" y="1"/>
                    <a:pt x="462" y="1"/>
                  </a:cubicBezTo>
                  <a:cubicBezTo>
                    <a:pt x="461" y="12"/>
                    <a:pt x="453" y="16"/>
                    <a:pt x="452" y="23"/>
                  </a:cubicBezTo>
                  <a:cubicBezTo>
                    <a:pt x="451" y="29"/>
                    <a:pt x="450" y="58"/>
                    <a:pt x="442" y="66"/>
                  </a:cubicBezTo>
                  <a:cubicBezTo>
                    <a:pt x="434" y="75"/>
                    <a:pt x="435" y="79"/>
                    <a:pt x="432" y="93"/>
                  </a:cubicBezTo>
                  <a:cubicBezTo>
                    <a:pt x="430" y="107"/>
                    <a:pt x="426" y="114"/>
                    <a:pt x="417" y="119"/>
                  </a:cubicBezTo>
                  <a:cubicBezTo>
                    <a:pt x="409" y="123"/>
                    <a:pt x="399" y="147"/>
                    <a:pt x="389" y="161"/>
                  </a:cubicBezTo>
                  <a:cubicBezTo>
                    <a:pt x="386" y="167"/>
                    <a:pt x="382" y="170"/>
                    <a:pt x="379" y="173"/>
                  </a:cubicBezTo>
                  <a:cubicBezTo>
                    <a:pt x="397" y="178"/>
                    <a:pt x="414" y="183"/>
                    <a:pt x="432" y="190"/>
                  </a:cubicBezTo>
                  <a:cubicBezTo>
                    <a:pt x="430" y="178"/>
                    <a:pt x="429" y="143"/>
                    <a:pt x="429" y="143"/>
                  </a:cubicBezTo>
                  <a:cubicBezTo>
                    <a:pt x="431" y="155"/>
                    <a:pt x="451" y="191"/>
                    <a:pt x="456" y="200"/>
                  </a:cubicBezTo>
                  <a:cubicBezTo>
                    <a:pt x="466" y="204"/>
                    <a:pt x="476" y="209"/>
                    <a:pt x="486" y="214"/>
                  </a:cubicBezTo>
                  <a:cubicBezTo>
                    <a:pt x="470" y="176"/>
                    <a:pt x="470" y="176"/>
                    <a:pt x="470" y="176"/>
                  </a:cubicBezTo>
                  <a:cubicBezTo>
                    <a:pt x="457" y="142"/>
                    <a:pt x="460" y="111"/>
                    <a:pt x="460" y="111"/>
                  </a:cubicBezTo>
                  <a:cubicBezTo>
                    <a:pt x="463" y="6"/>
                    <a:pt x="463" y="6"/>
                    <a:pt x="463" y="6"/>
                  </a:cubicBezTo>
                  <a:cubicBezTo>
                    <a:pt x="463" y="4"/>
                    <a:pt x="463" y="2"/>
                    <a:pt x="463" y="0"/>
                  </a:cubicBezTo>
                  <a:cubicBezTo>
                    <a:pt x="463" y="0"/>
                    <a:pt x="462" y="0"/>
                    <a:pt x="46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267200" y="1739901"/>
              <a:ext cx="693738" cy="93663"/>
            </a:xfrm>
            <a:custGeom>
              <a:avLst/>
              <a:gdLst>
                <a:gd name="T0" fmla="*/ 407 w 438"/>
                <a:gd name="T1" fmla="*/ 43 h 59"/>
                <a:gd name="T2" fmla="*/ 408 w 438"/>
                <a:gd name="T3" fmla="*/ 45 h 59"/>
                <a:gd name="T4" fmla="*/ 438 w 438"/>
                <a:gd name="T5" fmla="*/ 59 h 59"/>
                <a:gd name="T6" fmla="*/ 437 w 438"/>
                <a:gd name="T7" fmla="*/ 57 h 59"/>
                <a:gd name="T8" fmla="*/ 407 w 438"/>
                <a:gd name="T9" fmla="*/ 43 h 59"/>
                <a:gd name="T10" fmla="*/ 67 w 438"/>
                <a:gd name="T11" fmla="*/ 18 h 59"/>
                <a:gd name="T12" fmla="*/ 0 w 438"/>
                <a:gd name="T13" fmla="*/ 41 h 59"/>
                <a:gd name="T14" fmla="*/ 70 w 438"/>
                <a:gd name="T15" fmla="*/ 25 h 59"/>
                <a:gd name="T16" fmla="*/ 68 w 438"/>
                <a:gd name="T17" fmla="*/ 21 h 59"/>
                <a:gd name="T18" fmla="*/ 67 w 438"/>
                <a:gd name="T19" fmla="*/ 18 h 59"/>
                <a:gd name="T20" fmla="*/ 330 w 438"/>
                <a:gd name="T21" fmla="*/ 16 h 59"/>
                <a:gd name="T22" fmla="*/ 319 w 438"/>
                <a:gd name="T23" fmla="*/ 22 h 59"/>
                <a:gd name="T24" fmla="*/ 318 w 438"/>
                <a:gd name="T25" fmla="*/ 23 h 59"/>
                <a:gd name="T26" fmla="*/ 383 w 438"/>
                <a:gd name="T27" fmla="*/ 36 h 59"/>
                <a:gd name="T28" fmla="*/ 383 w 438"/>
                <a:gd name="T29" fmla="*/ 33 h 59"/>
                <a:gd name="T30" fmla="*/ 330 w 438"/>
                <a:gd name="T31" fmla="*/ 16 h 59"/>
                <a:gd name="T32" fmla="*/ 202 w 438"/>
                <a:gd name="T33" fmla="*/ 0 h 59"/>
                <a:gd name="T34" fmla="*/ 160 w 438"/>
                <a:gd name="T35" fmla="*/ 2 h 59"/>
                <a:gd name="T36" fmla="*/ 149 w 438"/>
                <a:gd name="T37" fmla="*/ 5 h 59"/>
                <a:gd name="T38" fmla="*/ 148 w 438"/>
                <a:gd name="T39" fmla="*/ 5 h 59"/>
                <a:gd name="T40" fmla="*/ 151 w 438"/>
                <a:gd name="T41" fmla="*/ 14 h 59"/>
                <a:gd name="T42" fmla="*/ 190 w 438"/>
                <a:gd name="T43" fmla="*/ 13 h 59"/>
                <a:gd name="T44" fmla="*/ 236 w 438"/>
                <a:gd name="T45" fmla="*/ 14 h 59"/>
                <a:gd name="T46" fmla="*/ 244 w 438"/>
                <a:gd name="T47" fmla="*/ 2 h 59"/>
                <a:gd name="T48" fmla="*/ 202 w 438"/>
                <a:gd name="T4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8" h="59">
                  <a:moveTo>
                    <a:pt x="407" y="43"/>
                  </a:moveTo>
                  <a:cubicBezTo>
                    <a:pt x="408" y="44"/>
                    <a:pt x="408" y="45"/>
                    <a:pt x="408" y="45"/>
                  </a:cubicBezTo>
                  <a:cubicBezTo>
                    <a:pt x="438" y="59"/>
                    <a:pt x="438" y="59"/>
                    <a:pt x="438" y="59"/>
                  </a:cubicBezTo>
                  <a:cubicBezTo>
                    <a:pt x="437" y="57"/>
                    <a:pt x="437" y="57"/>
                    <a:pt x="437" y="57"/>
                  </a:cubicBezTo>
                  <a:cubicBezTo>
                    <a:pt x="427" y="52"/>
                    <a:pt x="417" y="47"/>
                    <a:pt x="407" y="43"/>
                  </a:cubicBezTo>
                  <a:moveTo>
                    <a:pt x="67" y="18"/>
                  </a:moveTo>
                  <a:cubicBezTo>
                    <a:pt x="44" y="24"/>
                    <a:pt x="22" y="32"/>
                    <a:pt x="0" y="41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69" y="22"/>
                    <a:pt x="68" y="21"/>
                  </a:cubicBezTo>
                  <a:cubicBezTo>
                    <a:pt x="68" y="20"/>
                    <a:pt x="67" y="19"/>
                    <a:pt x="67" y="18"/>
                  </a:cubicBezTo>
                  <a:moveTo>
                    <a:pt x="330" y="16"/>
                  </a:moveTo>
                  <a:cubicBezTo>
                    <a:pt x="324" y="21"/>
                    <a:pt x="319" y="22"/>
                    <a:pt x="319" y="22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58" y="30"/>
                    <a:pt x="383" y="36"/>
                    <a:pt x="383" y="36"/>
                  </a:cubicBezTo>
                  <a:cubicBezTo>
                    <a:pt x="383" y="36"/>
                    <a:pt x="383" y="35"/>
                    <a:pt x="383" y="33"/>
                  </a:cubicBezTo>
                  <a:cubicBezTo>
                    <a:pt x="365" y="26"/>
                    <a:pt x="348" y="21"/>
                    <a:pt x="330" y="16"/>
                  </a:cubicBezTo>
                  <a:moveTo>
                    <a:pt x="202" y="0"/>
                  </a:moveTo>
                  <a:cubicBezTo>
                    <a:pt x="188" y="0"/>
                    <a:pt x="174" y="1"/>
                    <a:pt x="160" y="2"/>
                  </a:cubicBezTo>
                  <a:cubicBezTo>
                    <a:pt x="154" y="4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9"/>
                    <a:pt x="151" y="12"/>
                    <a:pt x="151" y="14"/>
                  </a:cubicBezTo>
                  <a:cubicBezTo>
                    <a:pt x="164" y="13"/>
                    <a:pt x="177" y="13"/>
                    <a:pt x="190" y="13"/>
                  </a:cubicBezTo>
                  <a:cubicBezTo>
                    <a:pt x="206" y="13"/>
                    <a:pt x="221" y="13"/>
                    <a:pt x="236" y="14"/>
                  </a:cubicBezTo>
                  <a:cubicBezTo>
                    <a:pt x="239" y="10"/>
                    <a:pt x="242" y="6"/>
                    <a:pt x="244" y="2"/>
                  </a:cubicBezTo>
                  <a:cubicBezTo>
                    <a:pt x="230" y="1"/>
                    <a:pt x="216" y="0"/>
                    <a:pt x="202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284 w 284"/>
                <a:gd name="T1" fmla="*/ 46 h 330"/>
                <a:gd name="T2" fmla="*/ 72 w 284"/>
                <a:gd name="T3" fmla="*/ 0 h 330"/>
                <a:gd name="T4" fmla="*/ 0 w 284"/>
                <a:gd name="T5" fmla="*/ 288 h 330"/>
                <a:gd name="T6" fmla="*/ 214 w 284"/>
                <a:gd name="T7" fmla="*/ 330 h 330"/>
                <a:gd name="T8" fmla="*/ 284 w 284"/>
                <a:gd name="T9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235450" y="1787526"/>
              <a:ext cx="450850" cy="523875"/>
            </a:xfrm>
            <a:custGeom>
              <a:avLst/>
              <a:gdLst>
                <a:gd name="T0" fmla="*/ 284 w 284"/>
                <a:gd name="T1" fmla="*/ 46 h 330"/>
                <a:gd name="T2" fmla="*/ 72 w 284"/>
                <a:gd name="T3" fmla="*/ 0 h 330"/>
                <a:gd name="T4" fmla="*/ 0 w 284"/>
                <a:gd name="T5" fmla="*/ 288 h 330"/>
                <a:gd name="T6" fmla="*/ 214 w 284"/>
                <a:gd name="T7" fmla="*/ 330 h 330"/>
                <a:gd name="T8" fmla="*/ 284 w 284"/>
                <a:gd name="T9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0">
                  <a:moveTo>
                    <a:pt x="284" y="46"/>
                  </a:moveTo>
                  <a:lnTo>
                    <a:pt x="72" y="0"/>
                  </a:lnTo>
                  <a:lnTo>
                    <a:pt x="0" y="288"/>
                  </a:lnTo>
                  <a:lnTo>
                    <a:pt x="214" y="330"/>
                  </a:lnTo>
                  <a:lnTo>
                    <a:pt x="28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73588" y="1797051"/>
              <a:ext cx="163513" cy="276225"/>
            </a:xfrm>
            <a:custGeom>
              <a:avLst/>
              <a:gdLst>
                <a:gd name="T0" fmla="*/ 28 w 103"/>
                <a:gd name="T1" fmla="*/ 0 h 174"/>
                <a:gd name="T2" fmla="*/ 14 w 103"/>
                <a:gd name="T3" fmla="*/ 12 h 174"/>
                <a:gd name="T4" fmla="*/ 0 w 103"/>
                <a:gd name="T5" fmla="*/ 25 h 174"/>
                <a:gd name="T6" fmla="*/ 71 w 103"/>
                <a:gd name="T7" fmla="*/ 40 h 174"/>
                <a:gd name="T8" fmla="*/ 38 w 103"/>
                <a:gd name="T9" fmla="*/ 174 h 174"/>
                <a:gd name="T10" fmla="*/ 44 w 103"/>
                <a:gd name="T11" fmla="*/ 174 h 174"/>
                <a:gd name="T12" fmla="*/ 58 w 103"/>
                <a:gd name="T13" fmla="*/ 162 h 174"/>
                <a:gd name="T14" fmla="*/ 66 w 103"/>
                <a:gd name="T15" fmla="*/ 137 h 174"/>
                <a:gd name="T16" fmla="*/ 73 w 103"/>
                <a:gd name="T17" fmla="*/ 155 h 174"/>
                <a:gd name="T18" fmla="*/ 74 w 103"/>
                <a:gd name="T19" fmla="*/ 155 h 174"/>
                <a:gd name="T20" fmla="*/ 89 w 103"/>
                <a:gd name="T21" fmla="*/ 130 h 174"/>
                <a:gd name="T22" fmla="*/ 94 w 103"/>
                <a:gd name="T23" fmla="*/ 93 h 174"/>
                <a:gd name="T24" fmla="*/ 103 w 103"/>
                <a:gd name="T25" fmla="*/ 41 h 174"/>
                <a:gd name="T26" fmla="*/ 28 w 103"/>
                <a:gd name="T2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74">
                  <a:moveTo>
                    <a:pt x="28" y="0"/>
                  </a:moveTo>
                  <a:cubicBezTo>
                    <a:pt x="24" y="3"/>
                    <a:pt x="18" y="8"/>
                    <a:pt x="14" y="12"/>
                  </a:cubicBezTo>
                  <a:cubicBezTo>
                    <a:pt x="10" y="16"/>
                    <a:pt x="4" y="20"/>
                    <a:pt x="0" y="25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0" y="174"/>
                    <a:pt x="42" y="174"/>
                    <a:pt x="44" y="174"/>
                  </a:cubicBezTo>
                  <a:cubicBezTo>
                    <a:pt x="49" y="174"/>
                    <a:pt x="56" y="172"/>
                    <a:pt x="58" y="162"/>
                  </a:cubicBezTo>
                  <a:cubicBezTo>
                    <a:pt x="58" y="162"/>
                    <a:pt x="64" y="141"/>
                    <a:pt x="66" y="137"/>
                  </a:cubicBezTo>
                  <a:cubicBezTo>
                    <a:pt x="66" y="137"/>
                    <a:pt x="64" y="153"/>
                    <a:pt x="73" y="155"/>
                  </a:cubicBezTo>
                  <a:cubicBezTo>
                    <a:pt x="73" y="155"/>
                    <a:pt x="73" y="155"/>
                    <a:pt x="74" y="155"/>
                  </a:cubicBezTo>
                  <a:cubicBezTo>
                    <a:pt x="78" y="155"/>
                    <a:pt x="87" y="153"/>
                    <a:pt x="89" y="130"/>
                  </a:cubicBezTo>
                  <a:cubicBezTo>
                    <a:pt x="89" y="130"/>
                    <a:pt x="92" y="97"/>
                    <a:pt x="94" y="93"/>
                  </a:cubicBezTo>
                  <a:cubicBezTo>
                    <a:pt x="96" y="91"/>
                    <a:pt x="102" y="58"/>
                    <a:pt x="103" y="41"/>
                  </a:cubicBezTo>
                  <a:cubicBezTo>
                    <a:pt x="86" y="11"/>
                    <a:pt x="30" y="0"/>
                    <a:pt x="28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491038" y="1836738"/>
              <a:ext cx="195263" cy="246063"/>
            </a:xfrm>
            <a:custGeom>
              <a:avLst/>
              <a:gdLst>
                <a:gd name="T0" fmla="*/ 52 w 123"/>
                <a:gd name="T1" fmla="*/ 0 h 155"/>
                <a:gd name="T2" fmla="*/ 45 w 123"/>
                <a:gd name="T3" fmla="*/ 7 h 155"/>
                <a:gd name="T4" fmla="*/ 30 w 123"/>
                <a:gd name="T5" fmla="*/ 22 h 155"/>
                <a:gd name="T6" fmla="*/ 16 w 123"/>
                <a:gd name="T7" fmla="*/ 32 h 155"/>
                <a:gd name="T8" fmla="*/ 2 w 123"/>
                <a:gd name="T9" fmla="*/ 45 h 155"/>
                <a:gd name="T10" fmla="*/ 17 w 123"/>
                <a:gd name="T11" fmla="*/ 51 h 155"/>
                <a:gd name="T12" fmla="*/ 33 w 123"/>
                <a:gd name="T13" fmla="*/ 49 h 155"/>
                <a:gd name="T14" fmla="*/ 55 w 123"/>
                <a:gd name="T15" fmla="*/ 32 h 155"/>
                <a:gd name="T16" fmla="*/ 57 w 123"/>
                <a:gd name="T17" fmla="*/ 32 h 155"/>
                <a:gd name="T18" fmla="*/ 62 w 123"/>
                <a:gd name="T19" fmla="*/ 39 h 155"/>
                <a:gd name="T20" fmla="*/ 61 w 123"/>
                <a:gd name="T21" fmla="*/ 62 h 155"/>
                <a:gd name="T22" fmla="*/ 57 w 123"/>
                <a:gd name="T23" fmla="*/ 81 h 155"/>
                <a:gd name="T24" fmla="*/ 46 w 123"/>
                <a:gd name="T25" fmla="*/ 106 h 155"/>
                <a:gd name="T26" fmla="*/ 51 w 123"/>
                <a:gd name="T27" fmla="*/ 116 h 155"/>
                <a:gd name="T28" fmla="*/ 54 w 123"/>
                <a:gd name="T29" fmla="*/ 117 h 155"/>
                <a:gd name="T30" fmla="*/ 69 w 123"/>
                <a:gd name="T31" fmla="*/ 106 h 155"/>
                <a:gd name="T32" fmla="*/ 69 w 123"/>
                <a:gd name="T33" fmla="*/ 116 h 155"/>
                <a:gd name="T34" fmla="*/ 67 w 123"/>
                <a:gd name="T35" fmla="*/ 150 h 155"/>
                <a:gd name="T36" fmla="*/ 78 w 123"/>
                <a:gd name="T37" fmla="*/ 155 h 155"/>
                <a:gd name="T38" fmla="*/ 86 w 123"/>
                <a:gd name="T39" fmla="*/ 147 h 155"/>
                <a:gd name="T40" fmla="*/ 90 w 123"/>
                <a:gd name="T41" fmla="*/ 149 h 155"/>
                <a:gd name="T42" fmla="*/ 123 w 123"/>
                <a:gd name="T43" fmla="*/ 15 h 155"/>
                <a:gd name="T44" fmla="*/ 52 w 123"/>
                <a:gd name="T4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55">
                  <a:moveTo>
                    <a:pt x="52" y="0"/>
                  </a:moveTo>
                  <a:cubicBezTo>
                    <a:pt x="49" y="2"/>
                    <a:pt x="46" y="5"/>
                    <a:pt x="45" y="7"/>
                  </a:cubicBezTo>
                  <a:cubicBezTo>
                    <a:pt x="43" y="13"/>
                    <a:pt x="35" y="19"/>
                    <a:pt x="30" y="22"/>
                  </a:cubicBezTo>
                  <a:cubicBezTo>
                    <a:pt x="24" y="26"/>
                    <a:pt x="20" y="30"/>
                    <a:pt x="16" y="32"/>
                  </a:cubicBezTo>
                  <a:cubicBezTo>
                    <a:pt x="12" y="33"/>
                    <a:pt x="0" y="36"/>
                    <a:pt x="2" y="45"/>
                  </a:cubicBezTo>
                  <a:cubicBezTo>
                    <a:pt x="2" y="45"/>
                    <a:pt x="4" y="51"/>
                    <a:pt x="17" y="51"/>
                  </a:cubicBezTo>
                  <a:cubicBezTo>
                    <a:pt x="21" y="51"/>
                    <a:pt x="26" y="51"/>
                    <a:pt x="33" y="49"/>
                  </a:cubicBezTo>
                  <a:cubicBezTo>
                    <a:pt x="33" y="49"/>
                    <a:pt x="50" y="39"/>
                    <a:pt x="55" y="32"/>
                  </a:cubicBezTo>
                  <a:cubicBezTo>
                    <a:pt x="55" y="32"/>
                    <a:pt x="56" y="32"/>
                    <a:pt x="57" y="32"/>
                  </a:cubicBezTo>
                  <a:cubicBezTo>
                    <a:pt x="58" y="32"/>
                    <a:pt x="61" y="33"/>
                    <a:pt x="62" y="39"/>
                  </a:cubicBezTo>
                  <a:cubicBezTo>
                    <a:pt x="62" y="39"/>
                    <a:pt x="65" y="55"/>
                    <a:pt x="61" y="62"/>
                  </a:cubicBezTo>
                  <a:cubicBezTo>
                    <a:pt x="57" y="69"/>
                    <a:pt x="58" y="75"/>
                    <a:pt x="57" y="81"/>
                  </a:cubicBezTo>
                  <a:cubicBezTo>
                    <a:pt x="56" y="86"/>
                    <a:pt x="48" y="102"/>
                    <a:pt x="46" y="106"/>
                  </a:cubicBezTo>
                  <a:cubicBezTo>
                    <a:pt x="43" y="110"/>
                    <a:pt x="43" y="114"/>
                    <a:pt x="51" y="116"/>
                  </a:cubicBezTo>
                  <a:cubicBezTo>
                    <a:pt x="51" y="116"/>
                    <a:pt x="52" y="117"/>
                    <a:pt x="54" y="117"/>
                  </a:cubicBezTo>
                  <a:cubicBezTo>
                    <a:pt x="57" y="117"/>
                    <a:pt x="64" y="115"/>
                    <a:pt x="69" y="106"/>
                  </a:cubicBezTo>
                  <a:cubicBezTo>
                    <a:pt x="69" y="106"/>
                    <a:pt x="71" y="110"/>
                    <a:pt x="69" y="116"/>
                  </a:cubicBezTo>
                  <a:cubicBezTo>
                    <a:pt x="66" y="122"/>
                    <a:pt x="60" y="142"/>
                    <a:pt x="67" y="150"/>
                  </a:cubicBezTo>
                  <a:cubicBezTo>
                    <a:pt x="70" y="153"/>
                    <a:pt x="74" y="155"/>
                    <a:pt x="78" y="155"/>
                  </a:cubicBezTo>
                  <a:cubicBezTo>
                    <a:pt x="82" y="155"/>
                    <a:pt x="85" y="152"/>
                    <a:pt x="86" y="147"/>
                  </a:cubicBezTo>
                  <a:cubicBezTo>
                    <a:pt x="86" y="147"/>
                    <a:pt x="88" y="148"/>
                    <a:pt x="90" y="149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35438" y="1808163"/>
              <a:ext cx="122238" cy="68263"/>
            </a:xfrm>
            <a:custGeom>
              <a:avLst/>
              <a:gdLst>
                <a:gd name="T0" fmla="*/ 75 w 77"/>
                <a:gd name="T1" fmla="*/ 0 h 43"/>
                <a:gd name="T2" fmla="*/ 58 w 77"/>
                <a:gd name="T3" fmla="*/ 4 h 43"/>
                <a:gd name="T4" fmla="*/ 58 w 77"/>
                <a:gd name="T5" fmla="*/ 4 h 43"/>
                <a:gd name="T6" fmla="*/ 0 w 77"/>
                <a:gd name="T7" fmla="*/ 43 h 43"/>
                <a:gd name="T8" fmla="*/ 0 w 77"/>
                <a:gd name="T9" fmla="*/ 43 h 43"/>
                <a:gd name="T10" fmla="*/ 77 w 77"/>
                <a:gd name="T11" fmla="*/ 1 h 43"/>
                <a:gd name="T12" fmla="*/ 75 w 7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3">
                  <a:moveTo>
                    <a:pt x="75" y="0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14" y="15"/>
                    <a:pt x="3" y="37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5" y="27"/>
                    <a:pt x="50" y="13"/>
                    <a:pt x="77" y="1"/>
                  </a:cubicBezTo>
                  <a:cubicBezTo>
                    <a:pt x="76" y="1"/>
                    <a:pt x="76" y="1"/>
                    <a:pt x="75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135438" y="1809751"/>
              <a:ext cx="198438" cy="266700"/>
            </a:xfrm>
            <a:custGeom>
              <a:avLst/>
              <a:gdLst>
                <a:gd name="T0" fmla="*/ 77 w 125"/>
                <a:gd name="T1" fmla="*/ 0 h 168"/>
                <a:gd name="T2" fmla="*/ 0 w 125"/>
                <a:gd name="T3" fmla="*/ 42 h 168"/>
                <a:gd name="T4" fmla="*/ 1 w 125"/>
                <a:gd name="T5" fmla="*/ 52 h 168"/>
                <a:gd name="T6" fmla="*/ 4 w 125"/>
                <a:gd name="T7" fmla="*/ 86 h 168"/>
                <a:gd name="T8" fmla="*/ 9 w 125"/>
                <a:gd name="T9" fmla="*/ 114 h 168"/>
                <a:gd name="T10" fmla="*/ 20 w 125"/>
                <a:gd name="T11" fmla="*/ 148 h 168"/>
                <a:gd name="T12" fmla="*/ 23 w 125"/>
                <a:gd name="T13" fmla="*/ 149 h 168"/>
                <a:gd name="T14" fmla="*/ 32 w 125"/>
                <a:gd name="T15" fmla="*/ 143 h 168"/>
                <a:gd name="T16" fmla="*/ 31 w 125"/>
                <a:gd name="T17" fmla="*/ 126 h 168"/>
                <a:gd name="T18" fmla="*/ 35 w 125"/>
                <a:gd name="T19" fmla="*/ 136 h 168"/>
                <a:gd name="T20" fmla="*/ 40 w 125"/>
                <a:gd name="T21" fmla="*/ 157 h 168"/>
                <a:gd name="T22" fmla="*/ 49 w 125"/>
                <a:gd name="T23" fmla="*/ 166 h 168"/>
                <a:gd name="T24" fmla="*/ 52 w 125"/>
                <a:gd name="T25" fmla="*/ 166 h 168"/>
                <a:gd name="T26" fmla="*/ 61 w 125"/>
                <a:gd name="T27" fmla="*/ 154 h 168"/>
                <a:gd name="T28" fmla="*/ 64 w 125"/>
                <a:gd name="T29" fmla="*/ 154 h 168"/>
                <a:gd name="T30" fmla="*/ 65 w 125"/>
                <a:gd name="T31" fmla="*/ 154 h 168"/>
                <a:gd name="T32" fmla="*/ 67 w 125"/>
                <a:gd name="T33" fmla="*/ 164 h 168"/>
                <a:gd name="T34" fmla="*/ 74 w 125"/>
                <a:gd name="T35" fmla="*/ 168 h 168"/>
                <a:gd name="T36" fmla="*/ 82 w 125"/>
                <a:gd name="T37" fmla="*/ 164 h 168"/>
                <a:gd name="T38" fmla="*/ 81 w 125"/>
                <a:gd name="T39" fmla="*/ 139 h 168"/>
                <a:gd name="T40" fmla="*/ 76 w 125"/>
                <a:gd name="T41" fmla="*/ 125 h 168"/>
                <a:gd name="T42" fmla="*/ 73 w 125"/>
                <a:gd name="T43" fmla="*/ 104 h 168"/>
                <a:gd name="T44" fmla="*/ 75 w 125"/>
                <a:gd name="T45" fmla="*/ 74 h 168"/>
                <a:gd name="T46" fmla="*/ 81 w 125"/>
                <a:gd name="T47" fmla="*/ 50 h 168"/>
                <a:gd name="T48" fmla="*/ 97 w 125"/>
                <a:gd name="T49" fmla="*/ 43 h 168"/>
                <a:gd name="T50" fmla="*/ 98 w 125"/>
                <a:gd name="T51" fmla="*/ 43 h 168"/>
                <a:gd name="T52" fmla="*/ 119 w 125"/>
                <a:gd name="T53" fmla="*/ 49 h 168"/>
                <a:gd name="T54" fmla="*/ 125 w 125"/>
                <a:gd name="T55" fmla="*/ 28 h 168"/>
                <a:gd name="T56" fmla="*/ 91 w 125"/>
                <a:gd name="T57" fmla="*/ 11 h 168"/>
                <a:gd name="T58" fmla="*/ 77 w 125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168">
                  <a:moveTo>
                    <a:pt x="77" y="0"/>
                  </a:moveTo>
                  <a:cubicBezTo>
                    <a:pt x="50" y="12"/>
                    <a:pt x="25" y="26"/>
                    <a:pt x="0" y="42"/>
                  </a:cubicBezTo>
                  <a:cubicBezTo>
                    <a:pt x="1" y="46"/>
                    <a:pt x="1" y="49"/>
                    <a:pt x="1" y="52"/>
                  </a:cubicBezTo>
                  <a:cubicBezTo>
                    <a:pt x="1" y="60"/>
                    <a:pt x="2" y="79"/>
                    <a:pt x="4" y="86"/>
                  </a:cubicBezTo>
                  <a:cubicBezTo>
                    <a:pt x="5" y="93"/>
                    <a:pt x="8" y="98"/>
                    <a:pt x="9" y="114"/>
                  </a:cubicBezTo>
                  <a:cubicBezTo>
                    <a:pt x="11" y="129"/>
                    <a:pt x="18" y="145"/>
                    <a:pt x="20" y="148"/>
                  </a:cubicBezTo>
                  <a:cubicBezTo>
                    <a:pt x="21" y="149"/>
                    <a:pt x="22" y="149"/>
                    <a:pt x="23" y="149"/>
                  </a:cubicBezTo>
                  <a:cubicBezTo>
                    <a:pt x="27" y="149"/>
                    <a:pt x="31" y="147"/>
                    <a:pt x="32" y="143"/>
                  </a:cubicBezTo>
                  <a:cubicBezTo>
                    <a:pt x="34" y="138"/>
                    <a:pt x="31" y="128"/>
                    <a:pt x="31" y="126"/>
                  </a:cubicBezTo>
                  <a:cubicBezTo>
                    <a:pt x="31" y="127"/>
                    <a:pt x="33" y="133"/>
                    <a:pt x="35" y="136"/>
                  </a:cubicBezTo>
                  <a:cubicBezTo>
                    <a:pt x="38" y="140"/>
                    <a:pt x="40" y="157"/>
                    <a:pt x="40" y="157"/>
                  </a:cubicBezTo>
                  <a:cubicBezTo>
                    <a:pt x="41" y="165"/>
                    <a:pt x="46" y="166"/>
                    <a:pt x="49" y="166"/>
                  </a:cubicBezTo>
                  <a:cubicBezTo>
                    <a:pt x="51" y="166"/>
                    <a:pt x="52" y="166"/>
                    <a:pt x="52" y="166"/>
                  </a:cubicBezTo>
                  <a:cubicBezTo>
                    <a:pt x="64" y="163"/>
                    <a:pt x="61" y="154"/>
                    <a:pt x="61" y="154"/>
                  </a:cubicBezTo>
                  <a:cubicBezTo>
                    <a:pt x="62" y="154"/>
                    <a:pt x="63" y="154"/>
                    <a:pt x="64" y="154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70" y="167"/>
                    <a:pt x="72" y="168"/>
                    <a:pt x="74" y="168"/>
                  </a:cubicBezTo>
                  <a:cubicBezTo>
                    <a:pt x="78" y="168"/>
                    <a:pt x="82" y="164"/>
                    <a:pt x="82" y="164"/>
                  </a:cubicBezTo>
                  <a:cubicBezTo>
                    <a:pt x="88" y="156"/>
                    <a:pt x="81" y="139"/>
                    <a:pt x="81" y="139"/>
                  </a:cubicBezTo>
                  <a:cubicBezTo>
                    <a:pt x="82" y="135"/>
                    <a:pt x="78" y="130"/>
                    <a:pt x="76" y="125"/>
                  </a:cubicBezTo>
                  <a:cubicBezTo>
                    <a:pt x="75" y="120"/>
                    <a:pt x="73" y="110"/>
                    <a:pt x="73" y="104"/>
                  </a:cubicBezTo>
                  <a:cubicBezTo>
                    <a:pt x="73" y="98"/>
                    <a:pt x="75" y="74"/>
                    <a:pt x="75" y="74"/>
                  </a:cubicBezTo>
                  <a:cubicBezTo>
                    <a:pt x="75" y="74"/>
                    <a:pt x="77" y="56"/>
                    <a:pt x="81" y="50"/>
                  </a:cubicBezTo>
                  <a:cubicBezTo>
                    <a:pt x="85" y="44"/>
                    <a:pt x="91" y="44"/>
                    <a:pt x="97" y="43"/>
                  </a:cubicBezTo>
                  <a:cubicBezTo>
                    <a:pt x="97" y="43"/>
                    <a:pt x="98" y="43"/>
                    <a:pt x="98" y="43"/>
                  </a:cubicBezTo>
                  <a:cubicBezTo>
                    <a:pt x="104" y="43"/>
                    <a:pt x="117" y="48"/>
                    <a:pt x="119" y="49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12" y="23"/>
                    <a:pt x="96" y="15"/>
                    <a:pt x="91" y="11"/>
                  </a:cubicBezTo>
                  <a:cubicBezTo>
                    <a:pt x="88" y="8"/>
                    <a:pt x="82" y="3"/>
                    <a:pt x="77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227513" y="1808163"/>
              <a:ext cx="26988" cy="6350"/>
            </a:xfrm>
            <a:custGeom>
              <a:avLst/>
              <a:gdLst>
                <a:gd name="T0" fmla="*/ 17 w 17"/>
                <a:gd name="T1" fmla="*/ 0 h 4"/>
                <a:gd name="T2" fmla="*/ 0 w 17"/>
                <a:gd name="T3" fmla="*/ 4 h 4"/>
                <a:gd name="T4" fmla="*/ 0 w 17"/>
                <a:gd name="T5" fmla="*/ 4 h 4"/>
                <a:gd name="T6" fmla="*/ 17 w 17"/>
                <a:gd name="T7" fmla="*/ 0 h 4"/>
                <a:gd name="T8" fmla="*/ 17 w 1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cubicBezTo>
                    <a:pt x="11" y="1"/>
                    <a:pt x="5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324350" y="1854201"/>
              <a:ext cx="46038" cy="33338"/>
            </a:xfrm>
            <a:custGeom>
              <a:avLst/>
              <a:gdLst>
                <a:gd name="T0" fmla="*/ 6 w 29"/>
                <a:gd name="T1" fmla="*/ 0 h 21"/>
                <a:gd name="T2" fmla="*/ 0 w 29"/>
                <a:gd name="T3" fmla="*/ 21 h 21"/>
                <a:gd name="T4" fmla="*/ 1 w 29"/>
                <a:gd name="T5" fmla="*/ 21 h 21"/>
                <a:gd name="T6" fmla="*/ 9 w 29"/>
                <a:gd name="T7" fmla="*/ 21 h 21"/>
                <a:gd name="T8" fmla="*/ 29 w 29"/>
                <a:gd name="T9" fmla="*/ 10 h 21"/>
                <a:gd name="T10" fmla="*/ 11 w 29"/>
                <a:gd name="T11" fmla="*/ 2 h 21"/>
                <a:gd name="T12" fmla="*/ 6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1"/>
                    <a:pt x="6" y="21"/>
                    <a:pt x="9" y="21"/>
                  </a:cubicBezTo>
                  <a:cubicBezTo>
                    <a:pt x="27" y="21"/>
                    <a:pt x="29" y="10"/>
                    <a:pt x="29" y="10"/>
                  </a:cubicBezTo>
                  <a:cubicBezTo>
                    <a:pt x="27" y="2"/>
                    <a:pt x="23" y="6"/>
                    <a:pt x="11" y="2"/>
                  </a:cubicBezTo>
                  <a:cubicBezTo>
                    <a:pt x="9" y="1"/>
                    <a:pt x="8" y="1"/>
                    <a:pt x="6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990975" y="1163638"/>
              <a:ext cx="931863" cy="714375"/>
            </a:xfrm>
            <a:custGeom>
              <a:avLst/>
              <a:gdLst>
                <a:gd name="T0" fmla="*/ 85 w 588"/>
                <a:gd name="T1" fmla="*/ 31 h 450"/>
                <a:gd name="T2" fmla="*/ 59 w 588"/>
                <a:gd name="T3" fmla="*/ 46 h 450"/>
                <a:gd name="T4" fmla="*/ 36 w 588"/>
                <a:gd name="T5" fmla="*/ 57 h 450"/>
                <a:gd name="T6" fmla="*/ 9 w 588"/>
                <a:gd name="T7" fmla="*/ 101 h 450"/>
                <a:gd name="T8" fmla="*/ 2 w 588"/>
                <a:gd name="T9" fmla="*/ 182 h 450"/>
                <a:gd name="T10" fmla="*/ 7 w 588"/>
                <a:gd name="T11" fmla="*/ 219 h 450"/>
                <a:gd name="T12" fmla="*/ 18 w 588"/>
                <a:gd name="T13" fmla="*/ 237 h 450"/>
                <a:gd name="T14" fmla="*/ 26 w 588"/>
                <a:gd name="T15" fmla="*/ 253 h 450"/>
                <a:gd name="T16" fmla="*/ 32 w 588"/>
                <a:gd name="T17" fmla="*/ 266 h 450"/>
                <a:gd name="T18" fmla="*/ 43 w 588"/>
                <a:gd name="T19" fmla="*/ 308 h 450"/>
                <a:gd name="T20" fmla="*/ 48 w 588"/>
                <a:gd name="T21" fmla="*/ 361 h 450"/>
                <a:gd name="T22" fmla="*/ 91 w 588"/>
                <a:gd name="T23" fmla="*/ 450 h 450"/>
                <a:gd name="T24" fmla="*/ 140 w 588"/>
                <a:gd name="T25" fmla="*/ 358 h 450"/>
                <a:gd name="T26" fmla="*/ 130 w 588"/>
                <a:gd name="T27" fmla="*/ 311 h 450"/>
                <a:gd name="T28" fmla="*/ 134 w 588"/>
                <a:gd name="T29" fmla="*/ 280 h 450"/>
                <a:gd name="T30" fmla="*/ 232 w 588"/>
                <a:gd name="T31" fmla="*/ 353 h 450"/>
                <a:gd name="T32" fmla="*/ 323 w 588"/>
                <a:gd name="T33" fmla="*/ 368 h 450"/>
                <a:gd name="T34" fmla="*/ 435 w 588"/>
                <a:gd name="T35" fmla="*/ 316 h 450"/>
                <a:gd name="T36" fmla="*/ 446 w 588"/>
                <a:gd name="T37" fmla="*/ 310 h 450"/>
                <a:gd name="T38" fmla="*/ 435 w 588"/>
                <a:gd name="T39" fmla="*/ 336 h 450"/>
                <a:gd name="T40" fmla="*/ 396 w 588"/>
                <a:gd name="T41" fmla="*/ 399 h 450"/>
                <a:gd name="T42" fmla="*/ 493 w 588"/>
                <a:gd name="T43" fmla="*/ 385 h 450"/>
                <a:gd name="T44" fmla="*/ 542 w 588"/>
                <a:gd name="T45" fmla="*/ 325 h 450"/>
                <a:gd name="T46" fmla="*/ 567 w 588"/>
                <a:gd name="T47" fmla="*/ 272 h 450"/>
                <a:gd name="T48" fmla="*/ 587 w 588"/>
                <a:gd name="T49" fmla="*/ 207 h 450"/>
                <a:gd name="T50" fmla="*/ 567 w 588"/>
                <a:gd name="T51" fmla="*/ 151 h 450"/>
                <a:gd name="T52" fmla="*/ 494 w 588"/>
                <a:gd name="T53" fmla="*/ 87 h 450"/>
                <a:gd name="T54" fmla="*/ 456 w 588"/>
                <a:gd name="T55" fmla="*/ 57 h 450"/>
                <a:gd name="T56" fmla="*/ 406 w 588"/>
                <a:gd name="T57" fmla="*/ 38 h 450"/>
                <a:gd name="T58" fmla="*/ 363 w 588"/>
                <a:gd name="T59" fmla="*/ 21 h 450"/>
                <a:gd name="T60" fmla="*/ 308 w 588"/>
                <a:gd name="T61" fmla="*/ 6 h 450"/>
                <a:gd name="T62" fmla="*/ 254 w 588"/>
                <a:gd name="T63" fmla="*/ 7 h 450"/>
                <a:gd name="T64" fmla="*/ 184 w 588"/>
                <a:gd name="T65" fmla="*/ 5 h 450"/>
                <a:gd name="T66" fmla="*/ 99 w 588"/>
                <a:gd name="T67" fmla="*/ 2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8" h="450">
                  <a:moveTo>
                    <a:pt x="99" y="21"/>
                  </a:moveTo>
                  <a:cubicBezTo>
                    <a:pt x="99" y="21"/>
                    <a:pt x="94" y="34"/>
                    <a:pt x="85" y="31"/>
                  </a:cubicBezTo>
                  <a:cubicBezTo>
                    <a:pt x="76" y="28"/>
                    <a:pt x="71" y="32"/>
                    <a:pt x="68" y="40"/>
                  </a:cubicBezTo>
                  <a:cubicBezTo>
                    <a:pt x="68" y="40"/>
                    <a:pt x="65" y="48"/>
                    <a:pt x="59" y="46"/>
                  </a:cubicBezTo>
                  <a:cubicBezTo>
                    <a:pt x="53" y="44"/>
                    <a:pt x="55" y="50"/>
                    <a:pt x="51" y="50"/>
                  </a:cubicBezTo>
                  <a:cubicBezTo>
                    <a:pt x="48" y="50"/>
                    <a:pt x="41" y="54"/>
                    <a:pt x="36" y="57"/>
                  </a:cubicBezTo>
                  <a:cubicBezTo>
                    <a:pt x="30" y="61"/>
                    <a:pt x="16" y="73"/>
                    <a:pt x="14" y="79"/>
                  </a:cubicBezTo>
                  <a:cubicBezTo>
                    <a:pt x="12" y="85"/>
                    <a:pt x="14" y="94"/>
                    <a:pt x="9" y="101"/>
                  </a:cubicBezTo>
                  <a:cubicBezTo>
                    <a:pt x="4" y="107"/>
                    <a:pt x="7" y="124"/>
                    <a:pt x="3" y="146"/>
                  </a:cubicBezTo>
                  <a:cubicBezTo>
                    <a:pt x="0" y="169"/>
                    <a:pt x="0" y="172"/>
                    <a:pt x="2" y="182"/>
                  </a:cubicBezTo>
                  <a:cubicBezTo>
                    <a:pt x="3" y="192"/>
                    <a:pt x="8" y="192"/>
                    <a:pt x="5" y="200"/>
                  </a:cubicBezTo>
                  <a:cubicBezTo>
                    <a:pt x="3" y="207"/>
                    <a:pt x="2" y="213"/>
                    <a:pt x="7" y="219"/>
                  </a:cubicBezTo>
                  <a:cubicBezTo>
                    <a:pt x="12" y="226"/>
                    <a:pt x="15" y="221"/>
                    <a:pt x="14" y="226"/>
                  </a:cubicBezTo>
                  <a:cubicBezTo>
                    <a:pt x="13" y="230"/>
                    <a:pt x="15" y="232"/>
                    <a:pt x="18" y="237"/>
                  </a:cubicBezTo>
                  <a:cubicBezTo>
                    <a:pt x="22" y="242"/>
                    <a:pt x="17" y="248"/>
                    <a:pt x="21" y="251"/>
                  </a:cubicBezTo>
                  <a:cubicBezTo>
                    <a:pt x="24" y="253"/>
                    <a:pt x="25" y="253"/>
                    <a:pt x="26" y="253"/>
                  </a:cubicBezTo>
                  <a:cubicBezTo>
                    <a:pt x="27" y="253"/>
                    <a:pt x="28" y="253"/>
                    <a:pt x="28" y="255"/>
                  </a:cubicBezTo>
                  <a:cubicBezTo>
                    <a:pt x="28" y="260"/>
                    <a:pt x="29" y="260"/>
                    <a:pt x="32" y="266"/>
                  </a:cubicBezTo>
                  <a:cubicBezTo>
                    <a:pt x="34" y="272"/>
                    <a:pt x="30" y="276"/>
                    <a:pt x="32" y="284"/>
                  </a:cubicBezTo>
                  <a:cubicBezTo>
                    <a:pt x="34" y="292"/>
                    <a:pt x="42" y="303"/>
                    <a:pt x="43" y="308"/>
                  </a:cubicBezTo>
                  <a:cubicBezTo>
                    <a:pt x="44" y="313"/>
                    <a:pt x="42" y="328"/>
                    <a:pt x="41" y="335"/>
                  </a:cubicBezTo>
                  <a:cubicBezTo>
                    <a:pt x="39" y="342"/>
                    <a:pt x="41" y="351"/>
                    <a:pt x="48" y="361"/>
                  </a:cubicBezTo>
                  <a:cubicBezTo>
                    <a:pt x="56" y="370"/>
                    <a:pt x="63" y="367"/>
                    <a:pt x="66" y="373"/>
                  </a:cubicBezTo>
                  <a:cubicBezTo>
                    <a:pt x="69" y="379"/>
                    <a:pt x="91" y="450"/>
                    <a:pt x="91" y="450"/>
                  </a:cubicBezTo>
                  <a:cubicBezTo>
                    <a:pt x="91" y="450"/>
                    <a:pt x="100" y="416"/>
                    <a:pt x="167" y="406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0" y="358"/>
                    <a:pt x="144" y="344"/>
                    <a:pt x="133" y="340"/>
                  </a:cubicBezTo>
                  <a:cubicBezTo>
                    <a:pt x="133" y="340"/>
                    <a:pt x="135" y="317"/>
                    <a:pt x="130" y="311"/>
                  </a:cubicBezTo>
                  <a:cubicBezTo>
                    <a:pt x="125" y="305"/>
                    <a:pt x="130" y="293"/>
                    <a:pt x="131" y="289"/>
                  </a:cubicBezTo>
                  <a:cubicBezTo>
                    <a:pt x="132" y="285"/>
                    <a:pt x="134" y="280"/>
                    <a:pt x="134" y="280"/>
                  </a:cubicBezTo>
                  <a:cubicBezTo>
                    <a:pt x="134" y="280"/>
                    <a:pt x="173" y="299"/>
                    <a:pt x="182" y="314"/>
                  </a:cubicBezTo>
                  <a:cubicBezTo>
                    <a:pt x="191" y="328"/>
                    <a:pt x="227" y="348"/>
                    <a:pt x="232" y="353"/>
                  </a:cubicBezTo>
                  <a:cubicBezTo>
                    <a:pt x="237" y="358"/>
                    <a:pt x="256" y="363"/>
                    <a:pt x="256" y="363"/>
                  </a:cubicBezTo>
                  <a:cubicBezTo>
                    <a:pt x="323" y="368"/>
                    <a:pt x="323" y="368"/>
                    <a:pt x="323" y="368"/>
                  </a:cubicBezTo>
                  <a:cubicBezTo>
                    <a:pt x="323" y="368"/>
                    <a:pt x="370" y="353"/>
                    <a:pt x="388" y="344"/>
                  </a:cubicBezTo>
                  <a:cubicBezTo>
                    <a:pt x="407" y="335"/>
                    <a:pt x="435" y="316"/>
                    <a:pt x="435" y="316"/>
                  </a:cubicBezTo>
                  <a:cubicBezTo>
                    <a:pt x="435" y="316"/>
                    <a:pt x="445" y="306"/>
                    <a:pt x="447" y="303"/>
                  </a:cubicBezTo>
                  <a:cubicBezTo>
                    <a:pt x="447" y="303"/>
                    <a:pt x="450" y="307"/>
                    <a:pt x="446" y="310"/>
                  </a:cubicBezTo>
                  <a:cubicBezTo>
                    <a:pt x="446" y="310"/>
                    <a:pt x="435" y="320"/>
                    <a:pt x="435" y="326"/>
                  </a:cubicBezTo>
                  <a:cubicBezTo>
                    <a:pt x="435" y="332"/>
                    <a:pt x="440" y="334"/>
                    <a:pt x="435" y="336"/>
                  </a:cubicBezTo>
                  <a:cubicBezTo>
                    <a:pt x="430" y="339"/>
                    <a:pt x="431" y="343"/>
                    <a:pt x="430" y="346"/>
                  </a:cubicBezTo>
                  <a:cubicBezTo>
                    <a:pt x="428" y="350"/>
                    <a:pt x="396" y="399"/>
                    <a:pt x="396" y="399"/>
                  </a:cubicBezTo>
                  <a:cubicBezTo>
                    <a:pt x="396" y="399"/>
                    <a:pt x="454" y="409"/>
                    <a:pt x="471" y="440"/>
                  </a:cubicBezTo>
                  <a:cubicBezTo>
                    <a:pt x="493" y="385"/>
                    <a:pt x="493" y="385"/>
                    <a:pt x="493" y="385"/>
                  </a:cubicBezTo>
                  <a:cubicBezTo>
                    <a:pt x="493" y="385"/>
                    <a:pt x="505" y="382"/>
                    <a:pt x="514" y="367"/>
                  </a:cubicBezTo>
                  <a:cubicBezTo>
                    <a:pt x="524" y="353"/>
                    <a:pt x="534" y="329"/>
                    <a:pt x="542" y="325"/>
                  </a:cubicBezTo>
                  <a:cubicBezTo>
                    <a:pt x="551" y="320"/>
                    <a:pt x="555" y="313"/>
                    <a:pt x="557" y="299"/>
                  </a:cubicBezTo>
                  <a:cubicBezTo>
                    <a:pt x="560" y="285"/>
                    <a:pt x="559" y="281"/>
                    <a:pt x="567" y="272"/>
                  </a:cubicBezTo>
                  <a:cubicBezTo>
                    <a:pt x="575" y="264"/>
                    <a:pt x="576" y="235"/>
                    <a:pt x="577" y="229"/>
                  </a:cubicBezTo>
                  <a:cubicBezTo>
                    <a:pt x="578" y="222"/>
                    <a:pt x="586" y="218"/>
                    <a:pt x="587" y="207"/>
                  </a:cubicBezTo>
                  <a:cubicBezTo>
                    <a:pt x="588" y="197"/>
                    <a:pt x="578" y="187"/>
                    <a:pt x="578" y="179"/>
                  </a:cubicBezTo>
                  <a:cubicBezTo>
                    <a:pt x="578" y="171"/>
                    <a:pt x="575" y="151"/>
                    <a:pt x="567" y="151"/>
                  </a:cubicBezTo>
                  <a:cubicBezTo>
                    <a:pt x="559" y="150"/>
                    <a:pt x="537" y="127"/>
                    <a:pt x="528" y="118"/>
                  </a:cubicBezTo>
                  <a:cubicBezTo>
                    <a:pt x="520" y="109"/>
                    <a:pt x="500" y="95"/>
                    <a:pt x="494" y="87"/>
                  </a:cubicBezTo>
                  <a:cubicBezTo>
                    <a:pt x="487" y="79"/>
                    <a:pt x="481" y="72"/>
                    <a:pt x="473" y="70"/>
                  </a:cubicBezTo>
                  <a:cubicBezTo>
                    <a:pt x="464" y="67"/>
                    <a:pt x="463" y="64"/>
                    <a:pt x="456" y="57"/>
                  </a:cubicBezTo>
                  <a:cubicBezTo>
                    <a:pt x="448" y="50"/>
                    <a:pt x="434" y="41"/>
                    <a:pt x="420" y="39"/>
                  </a:cubicBezTo>
                  <a:cubicBezTo>
                    <a:pt x="413" y="38"/>
                    <a:pt x="409" y="38"/>
                    <a:pt x="406" y="38"/>
                  </a:cubicBezTo>
                  <a:cubicBezTo>
                    <a:pt x="402" y="39"/>
                    <a:pt x="399" y="39"/>
                    <a:pt x="395" y="37"/>
                  </a:cubicBezTo>
                  <a:cubicBezTo>
                    <a:pt x="387" y="33"/>
                    <a:pt x="373" y="25"/>
                    <a:pt x="363" y="21"/>
                  </a:cubicBezTo>
                  <a:cubicBezTo>
                    <a:pt x="352" y="17"/>
                    <a:pt x="329" y="6"/>
                    <a:pt x="320" y="6"/>
                  </a:cubicBezTo>
                  <a:cubicBezTo>
                    <a:pt x="317" y="5"/>
                    <a:pt x="313" y="6"/>
                    <a:pt x="308" y="6"/>
                  </a:cubicBezTo>
                  <a:cubicBezTo>
                    <a:pt x="302" y="7"/>
                    <a:pt x="294" y="8"/>
                    <a:pt x="285" y="7"/>
                  </a:cubicBezTo>
                  <a:cubicBezTo>
                    <a:pt x="276" y="6"/>
                    <a:pt x="264" y="6"/>
                    <a:pt x="254" y="7"/>
                  </a:cubicBezTo>
                  <a:cubicBezTo>
                    <a:pt x="246" y="8"/>
                    <a:pt x="240" y="8"/>
                    <a:pt x="236" y="8"/>
                  </a:cubicBezTo>
                  <a:cubicBezTo>
                    <a:pt x="226" y="8"/>
                    <a:pt x="201" y="0"/>
                    <a:pt x="184" y="5"/>
                  </a:cubicBezTo>
                  <a:cubicBezTo>
                    <a:pt x="167" y="10"/>
                    <a:pt x="142" y="18"/>
                    <a:pt x="128" y="19"/>
                  </a:cubicBezTo>
                  <a:cubicBezTo>
                    <a:pt x="113" y="20"/>
                    <a:pt x="99" y="21"/>
                    <a:pt x="9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78325" y="1762126"/>
              <a:ext cx="130175" cy="41275"/>
            </a:xfrm>
            <a:custGeom>
              <a:avLst/>
              <a:gdLst>
                <a:gd name="T0" fmla="*/ 81 w 83"/>
                <a:gd name="T1" fmla="*/ 0 h 26"/>
                <a:gd name="T2" fmla="*/ 8 w 83"/>
                <a:gd name="T3" fmla="*/ 10 h 26"/>
                <a:gd name="T4" fmla="*/ 0 w 83"/>
                <a:gd name="T5" fmla="*/ 11 h 26"/>
                <a:gd name="T6" fmla="*/ 6 w 83"/>
                <a:gd name="T7" fmla="*/ 21 h 26"/>
                <a:gd name="T8" fmla="*/ 26 w 83"/>
                <a:gd name="T9" fmla="*/ 26 h 26"/>
                <a:gd name="T10" fmla="*/ 52 w 83"/>
                <a:gd name="T11" fmla="*/ 18 h 26"/>
                <a:gd name="T12" fmla="*/ 83 w 83"/>
                <a:gd name="T13" fmla="*/ 4 h 26"/>
                <a:gd name="T14" fmla="*/ 81 w 8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6">
                  <a:moveTo>
                    <a:pt x="81" y="0"/>
                  </a:moveTo>
                  <a:cubicBezTo>
                    <a:pt x="57" y="1"/>
                    <a:pt x="32" y="4"/>
                    <a:pt x="8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7" y="23"/>
                    <a:pt x="52" y="18"/>
                    <a:pt x="52" y="18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2" y="2"/>
                    <a:pt x="81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359275" y="1722438"/>
              <a:ext cx="123825" cy="46038"/>
            </a:xfrm>
            <a:custGeom>
              <a:avLst/>
              <a:gdLst>
                <a:gd name="T0" fmla="*/ 0 w 78"/>
                <a:gd name="T1" fmla="*/ 0 h 29"/>
                <a:gd name="T2" fmla="*/ 5 w 78"/>
                <a:gd name="T3" fmla="*/ 13 h 29"/>
                <a:gd name="T4" fmla="*/ 9 w 78"/>
                <a:gd name="T5" fmla="*/ 29 h 29"/>
                <a:gd name="T6" fmla="*/ 78 w 78"/>
                <a:gd name="T7" fmla="*/ 15 h 29"/>
                <a:gd name="T8" fmla="*/ 24 w 78"/>
                <a:gd name="T9" fmla="*/ 11 h 29"/>
                <a:gd name="T10" fmla="*/ 0 w 78"/>
                <a:gd name="T11" fmla="*/ 1 h 29"/>
                <a:gd name="T12" fmla="*/ 0 w 78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9">
                  <a:moveTo>
                    <a:pt x="0" y="0"/>
                  </a:moveTo>
                  <a:cubicBezTo>
                    <a:pt x="1" y="5"/>
                    <a:pt x="3" y="9"/>
                    <a:pt x="5" y="13"/>
                  </a:cubicBezTo>
                  <a:cubicBezTo>
                    <a:pt x="10" y="21"/>
                    <a:pt x="8" y="24"/>
                    <a:pt x="9" y="29"/>
                  </a:cubicBezTo>
                  <a:cubicBezTo>
                    <a:pt x="32" y="23"/>
                    <a:pt x="55" y="18"/>
                    <a:pt x="78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5" y="6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373563" y="1746251"/>
              <a:ext cx="131763" cy="33338"/>
            </a:xfrm>
            <a:custGeom>
              <a:avLst/>
              <a:gdLst>
                <a:gd name="T0" fmla="*/ 69 w 84"/>
                <a:gd name="T1" fmla="*/ 0 h 21"/>
                <a:gd name="T2" fmla="*/ 0 w 84"/>
                <a:gd name="T3" fmla="*/ 14 h 21"/>
                <a:gd name="T4" fmla="*/ 1 w 84"/>
                <a:gd name="T5" fmla="*/ 17 h 21"/>
                <a:gd name="T6" fmla="*/ 3 w 84"/>
                <a:gd name="T7" fmla="*/ 21 h 21"/>
                <a:gd name="T8" fmla="*/ 11 w 84"/>
                <a:gd name="T9" fmla="*/ 20 h 21"/>
                <a:gd name="T10" fmla="*/ 84 w 84"/>
                <a:gd name="T11" fmla="*/ 10 h 21"/>
                <a:gd name="T12" fmla="*/ 81 w 84"/>
                <a:gd name="T13" fmla="*/ 1 h 21"/>
                <a:gd name="T14" fmla="*/ 69 w 84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1">
                  <a:moveTo>
                    <a:pt x="69" y="0"/>
                  </a:moveTo>
                  <a:cubicBezTo>
                    <a:pt x="46" y="3"/>
                    <a:pt x="23" y="8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2" y="18"/>
                    <a:pt x="3" y="20"/>
                    <a:pt x="3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35" y="14"/>
                    <a:pt x="60" y="11"/>
                    <a:pt x="84" y="10"/>
                  </a:cubicBezTo>
                  <a:cubicBezTo>
                    <a:pt x="84" y="8"/>
                    <a:pt x="82" y="5"/>
                    <a:pt x="81" y="1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387850" y="1795463"/>
              <a:ext cx="31750" cy="11113"/>
            </a:xfrm>
            <a:custGeom>
              <a:avLst/>
              <a:gdLst>
                <a:gd name="T0" fmla="*/ 0 w 20"/>
                <a:gd name="T1" fmla="*/ 0 h 7"/>
                <a:gd name="T2" fmla="*/ 5 w 20"/>
                <a:gd name="T3" fmla="*/ 7 h 7"/>
                <a:gd name="T4" fmla="*/ 7 w 20"/>
                <a:gd name="T5" fmla="*/ 7 h 7"/>
                <a:gd name="T6" fmla="*/ 20 w 20"/>
                <a:gd name="T7" fmla="*/ 5 h 7"/>
                <a:gd name="T8" fmla="*/ 0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cubicBezTo>
                    <a:pt x="2" y="3"/>
                    <a:pt x="3" y="6"/>
                    <a:pt x="5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9" y="7"/>
                    <a:pt x="14" y="6"/>
                    <a:pt x="2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A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316413" y="1525588"/>
              <a:ext cx="184150" cy="222250"/>
            </a:xfrm>
            <a:custGeom>
              <a:avLst/>
              <a:gdLst>
                <a:gd name="T0" fmla="*/ 46 w 117"/>
                <a:gd name="T1" fmla="*/ 0 h 140"/>
                <a:gd name="T2" fmla="*/ 16 w 117"/>
                <a:gd name="T3" fmla="*/ 22 h 140"/>
                <a:gd name="T4" fmla="*/ 8 w 117"/>
                <a:gd name="T5" fmla="*/ 31 h 140"/>
                <a:gd name="T6" fmla="*/ 0 w 117"/>
                <a:gd name="T7" fmla="*/ 36 h 140"/>
                <a:gd name="T8" fmla="*/ 20 w 117"/>
                <a:gd name="T9" fmla="*/ 98 h 140"/>
                <a:gd name="T10" fmla="*/ 27 w 117"/>
                <a:gd name="T11" fmla="*/ 124 h 140"/>
                <a:gd name="T12" fmla="*/ 27 w 117"/>
                <a:gd name="T13" fmla="*/ 125 h 140"/>
                <a:gd name="T14" fmla="*/ 51 w 117"/>
                <a:gd name="T15" fmla="*/ 135 h 140"/>
                <a:gd name="T16" fmla="*/ 105 w 117"/>
                <a:gd name="T17" fmla="*/ 139 h 140"/>
                <a:gd name="T18" fmla="*/ 117 w 117"/>
                <a:gd name="T19" fmla="*/ 140 h 140"/>
                <a:gd name="T20" fmla="*/ 104 w 117"/>
                <a:gd name="T21" fmla="*/ 111 h 140"/>
                <a:gd name="T22" fmla="*/ 84 w 117"/>
                <a:gd name="T23" fmla="*/ 65 h 140"/>
                <a:gd name="T24" fmla="*/ 46 w 117"/>
                <a:gd name="T2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40">
                  <a:moveTo>
                    <a:pt x="46" y="0"/>
                  </a:moveTo>
                  <a:cubicBezTo>
                    <a:pt x="37" y="10"/>
                    <a:pt x="16" y="22"/>
                    <a:pt x="16" y="2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4"/>
                    <a:pt x="3" y="35"/>
                    <a:pt x="0" y="36"/>
                  </a:cubicBezTo>
                  <a:cubicBezTo>
                    <a:pt x="4" y="48"/>
                    <a:pt x="19" y="90"/>
                    <a:pt x="20" y="98"/>
                  </a:cubicBezTo>
                  <a:cubicBezTo>
                    <a:pt x="21" y="105"/>
                    <a:pt x="23" y="115"/>
                    <a:pt x="27" y="124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32" y="130"/>
                    <a:pt x="51" y="135"/>
                    <a:pt x="51" y="135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3" y="129"/>
                    <a:pt x="107" y="114"/>
                    <a:pt x="104" y="111"/>
                  </a:cubicBezTo>
                  <a:cubicBezTo>
                    <a:pt x="100" y="104"/>
                    <a:pt x="87" y="71"/>
                    <a:pt x="84" y="65"/>
                  </a:cubicBezTo>
                  <a:cubicBezTo>
                    <a:pt x="82" y="60"/>
                    <a:pt x="64" y="13"/>
                    <a:pt x="46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27500" y="1182688"/>
              <a:ext cx="330200" cy="420688"/>
            </a:xfrm>
            <a:custGeom>
              <a:avLst/>
              <a:gdLst>
                <a:gd name="T0" fmla="*/ 100 w 208"/>
                <a:gd name="T1" fmla="*/ 2 h 265"/>
                <a:gd name="T2" fmla="*/ 95 w 208"/>
                <a:gd name="T3" fmla="*/ 3 h 265"/>
                <a:gd name="T4" fmla="*/ 94 w 208"/>
                <a:gd name="T5" fmla="*/ 3 h 265"/>
                <a:gd name="T6" fmla="*/ 89 w 208"/>
                <a:gd name="T7" fmla="*/ 6 h 265"/>
                <a:gd name="T8" fmla="*/ 87 w 208"/>
                <a:gd name="T9" fmla="*/ 7 h 265"/>
                <a:gd name="T10" fmla="*/ 82 w 208"/>
                <a:gd name="T11" fmla="*/ 6 h 265"/>
                <a:gd name="T12" fmla="*/ 78 w 208"/>
                <a:gd name="T13" fmla="*/ 6 h 265"/>
                <a:gd name="T14" fmla="*/ 76 w 208"/>
                <a:gd name="T15" fmla="*/ 8 h 265"/>
                <a:gd name="T16" fmla="*/ 72 w 208"/>
                <a:gd name="T17" fmla="*/ 9 h 265"/>
                <a:gd name="T18" fmla="*/ 68 w 208"/>
                <a:gd name="T19" fmla="*/ 11 h 265"/>
                <a:gd name="T20" fmla="*/ 63 w 208"/>
                <a:gd name="T21" fmla="*/ 11 h 265"/>
                <a:gd name="T22" fmla="*/ 59 w 208"/>
                <a:gd name="T23" fmla="*/ 12 h 265"/>
                <a:gd name="T24" fmla="*/ 56 w 208"/>
                <a:gd name="T25" fmla="*/ 12 h 265"/>
                <a:gd name="T26" fmla="*/ 45 w 208"/>
                <a:gd name="T27" fmla="*/ 19 h 265"/>
                <a:gd name="T28" fmla="*/ 44 w 208"/>
                <a:gd name="T29" fmla="*/ 19 h 265"/>
                <a:gd name="T30" fmla="*/ 36 w 208"/>
                <a:gd name="T31" fmla="*/ 25 h 265"/>
                <a:gd name="T32" fmla="*/ 27 w 208"/>
                <a:gd name="T33" fmla="*/ 34 h 265"/>
                <a:gd name="T34" fmla="*/ 17 w 208"/>
                <a:gd name="T35" fmla="*/ 49 h 265"/>
                <a:gd name="T36" fmla="*/ 10 w 208"/>
                <a:gd name="T37" fmla="*/ 63 h 265"/>
                <a:gd name="T38" fmla="*/ 4 w 208"/>
                <a:gd name="T39" fmla="*/ 90 h 265"/>
                <a:gd name="T40" fmla="*/ 9 w 208"/>
                <a:gd name="T41" fmla="*/ 151 h 265"/>
                <a:gd name="T42" fmla="*/ 30 w 208"/>
                <a:gd name="T43" fmla="*/ 210 h 265"/>
                <a:gd name="T44" fmla="*/ 60 w 208"/>
                <a:gd name="T45" fmla="*/ 244 h 265"/>
                <a:gd name="T46" fmla="*/ 79 w 208"/>
                <a:gd name="T47" fmla="*/ 265 h 265"/>
                <a:gd name="T48" fmla="*/ 101 w 208"/>
                <a:gd name="T49" fmla="*/ 251 h 265"/>
                <a:gd name="T50" fmla="*/ 113 w 208"/>
                <a:gd name="T51" fmla="*/ 253 h 265"/>
                <a:gd name="T52" fmla="*/ 118 w 208"/>
                <a:gd name="T53" fmla="*/ 249 h 265"/>
                <a:gd name="T54" fmla="*/ 165 w 208"/>
                <a:gd name="T55" fmla="*/ 216 h 265"/>
                <a:gd name="T56" fmla="*/ 183 w 208"/>
                <a:gd name="T57" fmla="*/ 165 h 265"/>
                <a:gd name="T58" fmla="*/ 203 w 208"/>
                <a:gd name="T59" fmla="*/ 112 h 265"/>
                <a:gd name="T60" fmla="*/ 191 w 208"/>
                <a:gd name="T61" fmla="*/ 123 h 265"/>
                <a:gd name="T62" fmla="*/ 180 w 208"/>
                <a:gd name="T63" fmla="*/ 44 h 265"/>
                <a:gd name="T64" fmla="*/ 166 w 208"/>
                <a:gd name="T65" fmla="*/ 25 h 265"/>
                <a:gd name="T66" fmla="*/ 162 w 208"/>
                <a:gd name="T67" fmla="*/ 27 h 265"/>
                <a:gd name="T68" fmla="*/ 159 w 208"/>
                <a:gd name="T69" fmla="*/ 22 h 265"/>
                <a:gd name="T70" fmla="*/ 154 w 208"/>
                <a:gd name="T71" fmla="*/ 18 h 265"/>
                <a:gd name="T72" fmla="*/ 150 w 208"/>
                <a:gd name="T73" fmla="*/ 19 h 265"/>
                <a:gd name="T74" fmla="*/ 143 w 208"/>
                <a:gd name="T75" fmla="*/ 13 h 265"/>
                <a:gd name="T76" fmla="*/ 142 w 208"/>
                <a:gd name="T77" fmla="*/ 13 h 265"/>
                <a:gd name="T78" fmla="*/ 138 w 208"/>
                <a:gd name="T79" fmla="*/ 11 h 265"/>
                <a:gd name="T80" fmla="*/ 134 w 208"/>
                <a:gd name="T81" fmla="*/ 9 h 265"/>
                <a:gd name="T82" fmla="*/ 127 w 208"/>
                <a:gd name="T83" fmla="*/ 8 h 265"/>
                <a:gd name="T84" fmla="*/ 123 w 208"/>
                <a:gd name="T85" fmla="*/ 7 h 265"/>
                <a:gd name="T86" fmla="*/ 118 w 208"/>
                <a:gd name="T87" fmla="*/ 9 h 265"/>
                <a:gd name="T88" fmla="*/ 111 w 208"/>
                <a:gd name="T89" fmla="*/ 3 h 265"/>
                <a:gd name="T90" fmla="*/ 108 w 208"/>
                <a:gd name="T91" fmla="*/ 4 h 265"/>
                <a:gd name="T92" fmla="*/ 102 w 208"/>
                <a:gd name="T9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265">
                  <a:moveTo>
                    <a:pt x="102" y="0"/>
                  </a:moveTo>
                  <a:cubicBezTo>
                    <a:pt x="101" y="0"/>
                    <a:pt x="101" y="1"/>
                    <a:pt x="100" y="2"/>
                  </a:cubicBezTo>
                  <a:cubicBezTo>
                    <a:pt x="100" y="4"/>
                    <a:pt x="98" y="5"/>
                    <a:pt x="97" y="5"/>
                  </a:cubicBezTo>
                  <a:cubicBezTo>
                    <a:pt x="96" y="5"/>
                    <a:pt x="95" y="4"/>
                    <a:pt x="95" y="3"/>
                  </a:cubicBezTo>
                  <a:cubicBezTo>
                    <a:pt x="95" y="2"/>
                    <a:pt x="95" y="1"/>
                    <a:pt x="95" y="1"/>
                  </a:cubicBezTo>
                  <a:cubicBezTo>
                    <a:pt x="95" y="1"/>
                    <a:pt x="95" y="2"/>
                    <a:pt x="94" y="3"/>
                  </a:cubicBezTo>
                  <a:cubicBezTo>
                    <a:pt x="93" y="5"/>
                    <a:pt x="91" y="7"/>
                    <a:pt x="90" y="7"/>
                  </a:cubicBezTo>
                  <a:cubicBezTo>
                    <a:pt x="90" y="7"/>
                    <a:pt x="90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6"/>
                    <a:pt x="87" y="7"/>
                  </a:cubicBezTo>
                  <a:cubicBezTo>
                    <a:pt x="85" y="7"/>
                    <a:pt x="84" y="7"/>
                    <a:pt x="84" y="7"/>
                  </a:cubicBezTo>
                  <a:cubicBezTo>
                    <a:pt x="83" y="7"/>
                    <a:pt x="82" y="7"/>
                    <a:pt x="82" y="6"/>
                  </a:cubicBezTo>
                  <a:cubicBezTo>
                    <a:pt x="81" y="5"/>
                    <a:pt x="81" y="4"/>
                    <a:pt x="80" y="4"/>
                  </a:cubicBezTo>
                  <a:cubicBezTo>
                    <a:pt x="79" y="4"/>
                    <a:pt x="79" y="5"/>
                    <a:pt x="78" y="6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74" y="8"/>
                    <a:pt x="73" y="8"/>
                    <a:pt x="72" y="9"/>
                  </a:cubicBezTo>
                  <a:cubicBezTo>
                    <a:pt x="71" y="11"/>
                    <a:pt x="71" y="12"/>
                    <a:pt x="70" y="12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6" y="10"/>
                    <a:pt x="65" y="9"/>
                    <a:pt x="64" y="9"/>
                  </a:cubicBezTo>
                  <a:cubicBezTo>
                    <a:pt x="64" y="9"/>
                    <a:pt x="63" y="10"/>
                    <a:pt x="63" y="11"/>
                  </a:cubicBezTo>
                  <a:cubicBezTo>
                    <a:pt x="62" y="12"/>
                    <a:pt x="61" y="12"/>
                    <a:pt x="60" y="12"/>
                  </a:cubicBezTo>
                  <a:cubicBezTo>
                    <a:pt x="60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3" y="13"/>
                    <a:pt x="51" y="15"/>
                    <a:pt x="50" y="17"/>
                  </a:cubicBezTo>
                  <a:cubicBezTo>
                    <a:pt x="49" y="18"/>
                    <a:pt x="47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41" y="24"/>
                    <a:pt x="39" y="24"/>
                    <a:pt x="36" y="25"/>
                  </a:cubicBezTo>
                  <a:cubicBezTo>
                    <a:pt x="34" y="26"/>
                    <a:pt x="32" y="27"/>
                    <a:pt x="31" y="29"/>
                  </a:cubicBezTo>
                  <a:cubicBezTo>
                    <a:pt x="31" y="31"/>
                    <a:pt x="31" y="33"/>
                    <a:pt x="27" y="34"/>
                  </a:cubicBezTo>
                  <a:cubicBezTo>
                    <a:pt x="24" y="34"/>
                    <a:pt x="23" y="33"/>
                    <a:pt x="23" y="36"/>
                  </a:cubicBezTo>
                  <a:cubicBezTo>
                    <a:pt x="23" y="38"/>
                    <a:pt x="19" y="48"/>
                    <a:pt x="17" y="49"/>
                  </a:cubicBezTo>
                  <a:cubicBezTo>
                    <a:pt x="15" y="49"/>
                    <a:pt x="12" y="50"/>
                    <a:pt x="12" y="53"/>
                  </a:cubicBezTo>
                  <a:cubicBezTo>
                    <a:pt x="13" y="56"/>
                    <a:pt x="12" y="60"/>
                    <a:pt x="10" y="63"/>
                  </a:cubicBezTo>
                  <a:cubicBezTo>
                    <a:pt x="7" y="65"/>
                    <a:pt x="8" y="68"/>
                    <a:pt x="8" y="72"/>
                  </a:cubicBezTo>
                  <a:cubicBezTo>
                    <a:pt x="8" y="76"/>
                    <a:pt x="7" y="84"/>
                    <a:pt x="4" y="90"/>
                  </a:cubicBezTo>
                  <a:cubicBezTo>
                    <a:pt x="0" y="95"/>
                    <a:pt x="2" y="114"/>
                    <a:pt x="2" y="122"/>
                  </a:cubicBezTo>
                  <a:cubicBezTo>
                    <a:pt x="3" y="131"/>
                    <a:pt x="1" y="138"/>
                    <a:pt x="9" y="151"/>
                  </a:cubicBezTo>
                  <a:cubicBezTo>
                    <a:pt x="17" y="165"/>
                    <a:pt x="21" y="170"/>
                    <a:pt x="20" y="183"/>
                  </a:cubicBezTo>
                  <a:cubicBezTo>
                    <a:pt x="18" y="196"/>
                    <a:pt x="26" y="204"/>
                    <a:pt x="30" y="210"/>
                  </a:cubicBezTo>
                  <a:cubicBezTo>
                    <a:pt x="30" y="210"/>
                    <a:pt x="40" y="225"/>
                    <a:pt x="59" y="233"/>
                  </a:cubicBezTo>
                  <a:cubicBezTo>
                    <a:pt x="59" y="233"/>
                    <a:pt x="56" y="240"/>
                    <a:pt x="60" y="244"/>
                  </a:cubicBezTo>
                  <a:cubicBezTo>
                    <a:pt x="60" y="244"/>
                    <a:pt x="66" y="253"/>
                    <a:pt x="68" y="258"/>
                  </a:cubicBezTo>
                  <a:cubicBezTo>
                    <a:pt x="70" y="261"/>
                    <a:pt x="74" y="265"/>
                    <a:pt x="79" y="265"/>
                  </a:cubicBezTo>
                  <a:cubicBezTo>
                    <a:pt x="82" y="265"/>
                    <a:pt x="84" y="264"/>
                    <a:pt x="87" y="262"/>
                  </a:cubicBezTo>
                  <a:cubicBezTo>
                    <a:pt x="87" y="262"/>
                    <a:pt x="98" y="251"/>
                    <a:pt x="101" y="251"/>
                  </a:cubicBezTo>
                  <a:cubicBezTo>
                    <a:pt x="101" y="251"/>
                    <a:pt x="101" y="251"/>
                    <a:pt x="101" y="251"/>
                  </a:cubicBezTo>
                  <a:cubicBezTo>
                    <a:pt x="101" y="251"/>
                    <a:pt x="107" y="253"/>
                    <a:pt x="113" y="253"/>
                  </a:cubicBezTo>
                  <a:cubicBezTo>
                    <a:pt x="115" y="253"/>
                    <a:pt x="117" y="252"/>
                    <a:pt x="119" y="252"/>
                  </a:cubicBezTo>
                  <a:cubicBezTo>
                    <a:pt x="118" y="250"/>
                    <a:pt x="118" y="249"/>
                    <a:pt x="118" y="249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2" y="214"/>
                    <a:pt x="164" y="215"/>
                    <a:pt x="165" y="216"/>
                  </a:cubicBezTo>
                  <a:cubicBezTo>
                    <a:pt x="166" y="215"/>
                    <a:pt x="167" y="214"/>
                    <a:pt x="168" y="213"/>
                  </a:cubicBezTo>
                  <a:cubicBezTo>
                    <a:pt x="174" y="202"/>
                    <a:pt x="181" y="182"/>
                    <a:pt x="183" y="165"/>
                  </a:cubicBezTo>
                  <a:cubicBezTo>
                    <a:pt x="183" y="165"/>
                    <a:pt x="197" y="165"/>
                    <a:pt x="203" y="141"/>
                  </a:cubicBezTo>
                  <a:cubicBezTo>
                    <a:pt x="208" y="122"/>
                    <a:pt x="208" y="112"/>
                    <a:pt x="203" y="112"/>
                  </a:cubicBezTo>
                  <a:cubicBezTo>
                    <a:pt x="202" y="112"/>
                    <a:pt x="200" y="113"/>
                    <a:pt x="199" y="114"/>
                  </a:cubicBezTo>
                  <a:cubicBezTo>
                    <a:pt x="199" y="114"/>
                    <a:pt x="192" y="121"/>
                    <a:pt x="191" y="123"/>
                  </a:cubicBezTo>
                  <a:cubicBezTo>
                    <a:pt x="191" y="123"/>
                    <a:pt x="194" y="88"/>
                    <a:pt x="194" y="81"/>
                  </a:cubicBezTo>
                  <a:cubicBezTo>
                    <a:pt x="193" y="75"/>
                    <a:pt x="191" y="55"/>
                    <a:pt x="180" y="44"/>
                  </a:cubicBezTo>
                  <a:cubicBezTo>
                    <a:pt x="168" y="32"/>
                    <a:pt x="169" y="32"/>
                    <a:pt x="168" y="30"/>
                  </a:cubicBezTo>
                  <a:cubicBezTo>
                    <a:pt x="168" y="28"/>
                    <a:pt x="168" y="25"/>
                    <a:pt x="166" y="25"/>
                  </a:cubicBezTo>
                  <a:cubicBezTo>
                    <a:pt x="166" y="25"/>
                    <a:pt x="166" y="26"/>
                    <a:pt x="165" y="26"/>
                  </a:cubicBezTo>
                  <a:cubicBezTo>
                    <a:pt x="164" y="26"/>
                    <a:pt x="163" y="27"/>
                    <a:pt x="162" y="27"/>
                  </a:cubicBezTo>
                  <a:cubicBezTo>
                    <a:pt x="162" y="27"/>
                    <a:pt x="161" y="26"/>
                    <a:pt x="161" y="25"/>
                  </a:cubicBezTo>
                  <a:cubicBezTo>
                    <a:pt x="161" y="23"/>
                    <a:pt x="161" y="22"/>
                    <a:pt x="159" y="22"/>
                  </a:cubicBezTo>
                  <a:cubicBezTo>
                    <a:pt x="157" y="22"/>
                    <a:pt x="157" y="22"/>
                    <a:pt x="156" y="20"/>
                  </a:cubicBezTo>
                  <a:cubicBezTo>
                    <a:pt x="156" y="19"/>
                    <a:pt x="155" y="18"/>
                    <a:pt x="154" y="18"/>
                  </a:cubicBezTo>
                  <a:cubicBezTo>
                    <a:pt x="153" y="18"/>
                    <a:pt x="152" y="19"/>
                    <a:pt x="151" y="19"/>
                  </a:cubicBezTo>
                  <a:cubicBezTo>
                    <a:pt x="151" y="19"/>
                    <a:pt x="150" y="19"/>
                    <a:pt x="150" y="19"/>
                  </a:cubicBezTo>
                  <a:cubicBezTo>
                    <a:pt x="149" y="19"/>
                    <a:pt x="148" y="18"/>
                    <a:pt x="147" y="17"/>
                  </a:cubicBezTo>
                  <a:cubicBezTo>
                    <a:pt x="146" y="15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1" y="13"/>
                    <a:pt x="141" y="13"/>
                  </a:cubicBezTo>
                  <a:cubicBezTo>
                    <a:pt x="140" y="13"/>
                    <a:pt x="139" y="13"/>
                    <a:pt x="138" y="11"/>
                  </a:cubicBezTo>
                  <a:cubicBezTo>
                    <a:pt x="137" y="10"/>
                    <a:pt x="136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2" y="9"/>
                  </a:cubicBezTo>
                  <a:cubicBezTo>
                    <a:pt x="130" y="9"/>
                    <a:pt x="128" y="9"/>
                    <a:pt x="127" y="8"/>
                  </a:cubicBezTo>
                  <a:cubicBezTo>
                    <a:pt x="126" y="7"/>
                    <a:pt x="125" y="6"/>
                    <a:pt x="125" y="6"/>
                  </a:cubicBezTo>
                  <a:cubicBezTo>
                    <a:pt x="124" y="6"/>
                    <a:pt x="124" y="6"/>
                    <a:pt x="123" y="7"/>
                  </a:cubicBezTo>
                  <a:cubicBezTo>
                    <a:pt x="122" y="9"/>
                    <a:pt x="121" y="10"/>
                    <a:pt x="120" y="10"/>
                  </a:cubicBezTo>
                  <a:cubicBezTo>
                    <a:pt x="119" y="10"/>
                    <a:pt x="119" y="10"/>
                    <a:pt x="118" y="9"/>
                  </a:cubicBezTo>
                  <a:cubicBezTo>
                    <a:pt x="117" y="6"/>
                    <a:pt x="113" y="8"/>
                    <a:pt x="113" y="6"/>
                  </a:cubicBezTo>
                  <a:cubicBezTo>
                    <a:pt x="113" y="4"/>
                    <a:pt x="112" y="3"/>
                    <a:pt x="111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09" y="4"/>
                    <a:pt x="109" y="4"/>
                    <a:pt x="108" y="4"/>
                  </a:cubicBezTo>
                  <a:cubicBezTo>
                    <a:pt x="106" y="4"/>
                    <a:pt x="103" y="3"/>
                    <a:pt x="103" y="2"/>
                  </a:cubicBezTo>
                  <a:cubicBezTo>
                    <a:pt x="103" y="1"/>
                    <a:pt x="102" y="0"/>
                    <a:pt x="102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14825" y="1522413"/>
              <a:ext cx="74613" cy="60325"/>
            </a:xfrm>
            <a:custGeom>
              <a:avLst/>
              <a:gdLst>
                <a:gd name="T0" fmla="*/ 43 w 47"/>
                <a:gd name="T1" fmla="*/ 0 h 38"/>
                <a:gd name="T2" fmla="*/ 0 w 47"/>
                <a:gd name="T3" fmla="*/ 35 h 38"/>
                <a:gd name="T4" fmla="*/ 1 w 47"/>
                <a:gd name="T5" fmla="*/ 38 h 38"/>
                <a:gd name="T6" fmla="*/ 9 w 47"/>
                <a:gd name="T7" fmla="*/ 33 h 38"/>
                <a:gd name="T8" fmla="*/ 17 w 47"/>
                <a:gd name="T9" fmla="*/ 24 h 38"/>
                <a:gd name="T10" fmla="*/ 47 w 47"/>
                <a:gd name="T11" fmla="*/ 2 h 38"/>
                <a:gd name="T12" fmla="*/ 43 w 4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8">
                  <a:moveTo>
                    <a:pt x="43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6"/>
                    <a:pt x="1" y="38"/>
                  </a:cubicBezTo>
                  <a:cubicBezTo>
                    <a:pt x="4" y="37"/>
                    <a:pt x="7" y="36"/>
                    <a:pt x="9" y="3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38" y="12"/>
                    <a:pt x="47" y="2"/>
                  </a:cubicBezTo>
                  <a:cubicBezTo>
                    <a:pt x="46" y="1"/>
                    <a:pt x="44" y="0"/>
                    <a:pt x="43" y="0"/>
                  </a:cubicBezTo>
                </a:path>
              </a:pathLst>
            </a:custGeom>
            <a:solidFill>
              <a:srgbClr val="B5C5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946900" y="2578101"/>
              <a:ext cx="452438" cy="960438"/>
            </a:xfrm>
            <a:custGeom>
              <a:avLst/>
              <a:gdLst>
                <a:gd name="T0" fmla="*/ 203 w 285"/>
                <a:gd name="T1" fmla="*/ 0 h 605"/>
                <a:gd name="T2" fmla="*/ 201 w 285"/>
                <a:gd name="T3" fmla="*/ 0 h 605"/>
                <a:gd name="T4" fmla="*/ 178 w 285"/>
                <a:gd name="T5" fmla="*/ 2 h 605"/>
                <a:gd name="T6" fmla="*/ 137 w 285"/>
                <a:gd name="T7" fmla="*/ 78 h 605"/>
                <a:gd name="T8" fmla="*/ 135 w 285"/>
                <a:gd name="T9" fmla="*/ 78 h 605"/>
                <a:gd name="T10" fmla="*/ 71 w 285"/>
                <a:gd name="T11" fmla="*/ 44 h 605"/>
                <a:gd name="T12" fmla="*/ 70 w 285"/>
                <a:gd name="T13" fmla="*/ 44 h 605"/>
                <a:gd name="T14" fmla="*/ 0 w 285"/>
                <a:gd name="T15" fmla="*/ 47 h 605"/>
                <a:gd name="T16" fmla="*/ 9 w 285"/>
                <a:gd name="T17" fmla="*/ 55 h 605"/>
                <a:gd name="T18" fmla="*/ 27 w 285"/>
                <a:gd name="T19" fmla="*/ 73 h 605"/>
                <a:gd name="T20" fmla="*/ 57 w 285"/>
                <a:gd name="T21" fmla="*/ 71 h 605"/>
                <a:gd name="T22" fmla="*/ 67 w 285"/>
                <a:gd name="T23" fmla="*/ 72 h 605"/>
                <a:gd name="T24" fmla="*/ 67 w 285"/>
                <a:gd name="T25" fmla="*/ 76 h 605"/>
                <a:gd name="T26" fmla="*/ 29 w 285"/>
                <a:gd name="T27" fmla="*/ 77 h 605"/>
                <a:gd name="T28" fmla="*/ 34 w 285"/>
                <a:gd name="T29" fmla="*/ 91 h 605"/>
                <a:gd name="T30" fmla="*/ 74 w 285"/>
                <a:gd name="T31" fmla="*/ 129 h 605"/>
                <a:gd name="T32" fmla="*/ 134 w 285"/>
                <a:gd name="T33" fmla="*/ 189 h 605"/>
                <a:gd name="T34" fmla="*/ 145 w 285"/>
                <a:gd name="T35" fmla="*/ 215 h 605"/>
                <a:gd name="T36" fmla="*/ 108 w 285"/>
                <a:gd name="T37" fmla="*/ 110 h 605"/>
                <a:gd name="T38" fmla="*/ 136 w 285"/>
                <a:gd name="T39" fmla="*/ 106 h 605"/>
                <a:gd name="T40" fmla="*/ 165 w 285"/>
                <a:gd name="T41" fmla="*/ 196 h 605"/>
                <a:gd name="T42" fmla="*/ 173 w 285"/>
                <a:gd name="T43" fmla="*/ 329 h 605"/>
                <a:gd name="T44" fmla="*/ 158 w 285"/>
                <a:gd name="T45" fmla="*/ 473 h 605"/>
                <a:gd name="T46" fmla="*/ 126 w 285"/>
                <a:gd name="T47" fmla="*/ 478 h 605"/>
                <a:gd name="T48" fmla="*/ 154 w 285"/>
                <a:gd name="T49" fmla="*/ 330 h 605"/>
                <a:gd name="T50" fmla="*/ 145 w 285"/>
                <a:gd name="T51" fmla="*/ 362 h 605"/>
                <a:gd name="T52" fmla="*/ 139 w 285"/>
                <a:gd name="T53" fmla="*/ 382 h 605"/>
                <a:gd name="T54" fmla="*/ 122 w 285"/>
                <a:gd name="T55" fmla="*/ 409 h 605"/>
                <a:gd name="T56" fmla="*/ 112 w 285"/>
                <a:gd name="T57" fmla="*/ 421 h 605"/>
                <a:gd name="T58" fmla="*/ 94 w 285"/>
                <a:gd name="T59" fmla="*/ 437 h 605"/>
                <a:gd name="T60" fmla="*/ 75 w 285"/>
                <a:gd name="T61" fmla="*/ 448 h 605"/>
                <a:gd name="T62" fmla="*/ 57 w 285"/>
                <a:gd name="T63" fmla="*/ 455 h 605"/>
                <a:gd name="T64" fmla="*/ 52 w 285"/>
                <a:gd name="T65" fmla="*/ 457 h 605"/>
                <a:gd name="T66" fmla="*/ 73 w 285"/>
                <a:gd name="T67" fmla="*/ 540 h 605"/>
                <a:gd name="T68" fmla="*/ 74 w 285"/>
                <a:gd name="T69" fmla="*/ 540 h 605"/>
                <a:gd name="T70" fmla="*/ 87 w 285"/>
                <a:gd name="T71" fmla="*/ 543 h 605"/>
                <a:gd name="T72" fmla="*/ 99 w 285"/>
                <a:gd name="T73" fmla="*/ 549 h 605"/>
                <a:gd name="T74" fmla="*/ 105 w 285"/>
                <a:gd name="T75" fmla="*/ 546 h 605"/>
                <a:gd name="T76" fmla="*/ 222 w 285"/>
                <a:gd name="T77" fmla="*/ 605 h 605"/>
                <a:gd name="T78" fmla="*/ 228 w 285"/>
                <a:gd name="T79" fmla="*/ 581 h 605"/>
                <a:gd name="T80" fmla="*/ 110 w 285"/>
                <a:gd name="T81" fmla="*/ 518 h 605"/>
                <a:gd name="T82" fmla="*/ 94 w 285"/>
                <a:gd name="T83" fmla="*/ 513 h 605"/>
                <a:gd name="T84" fmla="*/ 93 w 285"/>
                <a:gd name="T85" fmla="*/ 513 h 605"/>
                <a:gd name="T86" fmla="*/ 111 w 285"/>
                <a:gd name="T87" fmla="*/ 505 h 605"/>
                <a:gd name="T88" fmla="*/ 110 w 285"/>
                <a:gd name="T89" fmla="*/ 507 h 605"/>
                <a:gd name="T90" fmla="*/ 172 w 285"/>
                <a:gd name="T91" fmla="*/ 498 h 605"/>
                <a:gd name="T92" fmla="*/ 176 w 285"/>
                <a:gd name="T93" fmla="*/ 498 h 605"/>
                <a:gd name="T94" fmla="*/ 196 w 285"/>
                <a:gd name="T95" fmla="*/ 491 h 605"/>
                <a:gd name="T96" fmla="*/ 226 w 285"/>
                <a:gd name="T97" fmla="*/ 462 h 605"/>
                <a:gd name="T98" fmla="*/ 239 w 285"/>
                <a:gd name="T99" fmla="*/ 428 h 605"/>
                <a:gd name="T100" fmla="*/ 259 w 285"/>
                <a:gd name="T101" fmla="*/ 337 h 605"/>
                <a:gd name="T102" fmla="*/ 259 w 285"/>
                <a:gd name="T103" fmla="*/ 135 h 605"/>
                <a:gd name="T104" fmla="*/ 221 w 285"/>
                <a:gd name="T105" fmla="*/ 20 h 605"/>
                <a:gd name="T106" fmla="*/ 203 w 285"/>
                <a:gd name="T10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" h="605">
                  <a:moveTo>
                    <a:pt x="203" y="0"/>
                  </a:moveTo>
                  <a:cubicBezTo>
                    <a:pt x="202" y="0"/>
                    <a:pt x="202" y="0"/>
                    <a:pt x="201" y="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38" y="19"/>
                    <a:pt x="137" y="7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20" y="68"/>
                    <a:pt x="83" y="44"/>
                    <a:pt x="71" y="44"/>
                  </a:cubicBezTo>
                  <a:cubicBezTo>
                    <a:pt x="71" y="44"/>
                    <a:pt x="70" y="44"/>
                    <a:pt x="70" y="44"/>
                  </a:cubicBezTo>
                  <a:cubicBezTo>
                    <a:pt x="58" y="44"/>
                    <a:pt x="21" y="46"/>
                    <a:pt x="0" y="47"/>
                  </a:cubicBezTo>
                  <a:cubicBezTo>
                    <a:pt x="3" y="50"/>
                    <a:pt x="6" y="52"/>
                    <a:pt x="9" y="55"/>
                  </a:cubicBezTo>
                  <a:cubicBezTo>
                    <a:pt x="18" y="62"/>
                    <a:pt x="22" y="64"/>
                    <a:pt x="27" y="73"/>
                  </a:cubicBezTo>
                  <a:cubicBezTo>
                    <a:pt x="38" y="72"/>
                    <a:pt x="49" y="71"/>
                    <a:pt x="57" y="71"/>
                  </a:cubicBezTo>
                  <a:cubicBezTo>
                    <a:pt x="61" y="71"/>
                    <a:pt x="65" y="71"/>
                    <a:pt x="67" y="72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31" y="81"/>
                    <a:pt x="32" y="85"/>
                    <a:pt x="34" y="91"/>
                  </a:cubicBezTo>
                  <a:cubicBezTo>
                    <a:pt x="42" y="117"/>
                    <a:pt x="74" y="129"/>
                    <a:pt x="74" y="129"/>
                  </a:cubicBezTo>
                  <a:cubicBezTo>
                    <a:pt x="121" y="151"/>
                    <a:pt x="134" y="189"/>
                    <a:pt x="134" y="189"/>
                  </a:cubicBezTo>
                  <a:cubicBezTo>
                    <a:pt x="139" y="197"/>
                    <a:pt x="142" y="206"/>
                    <a:pt x="145" y="215"/>
                  </a:cubicBezTo>
                  <a:cubicBezTo>
                    <a:pt x="138" y="181"/>
                    <a:pt x="126" y="145"/>
                    <a:pt x="108" y="110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6" y="106"/>
                    <a:pt x="156" y="167"/>
                    <a:pt x="165" y="196"/>
                  </a:cubicBezTo>
                  <a:cubicBezTo>
                    <a:pt x="165" y="196"/>
                    <a:pt x="181" y="248"/>
                    <a:pt x="173" y="329"/>
                  </a:cubicBezTo>
                  <a:cubicBezTo>
                    <a:pt x="173" y="329"/>
                    <a:pt x="145" y="434"/>
                    <a:pt x="158" y="473"/>
                  </a:cubicBezTo>
                  <a:cubicBezTo>
                    <a:pt x="126" y="478"/>
                    <a:pt x="126" y="478"/>
                    <a:pt x="126" y="478"/>
                  </a:cubicBezTo>
                  <a:cubicBezTo>
                    <a:pt x="126" y="478"/>
                    <a:pt x="151" y="417"/>
                    <a:pt x="154" y="330"/>
                  </a:cubicBezTo>
                  <a:cubicBezTo>
                    <a:pt x="152" y="349"/>
                    <a:pt x="148" y="361"/>
                    <a:pt x="145" y="362"/>
                  </a:cubicBezTo>
                  <a:cubicBezTo>
                    <a:pt x="139" y="367"/>
                    <a:pt x="141" y="378"/>
                    <a:pt x="139" y="382"/>
                  </a:cubicBezTo>
                  <a:cubicBezTo>
                    <a:pt x="136" y="385"/>
                    <a:pt x="129" y="406"/>
                    <a:pt x="122" y="409"/>
                  </a:cubicBezTo>
                  <a:cubicBezTo>
                    <a:pt x="115" y="411"/>
                    <a:pt x="114" y="416"/>
                    <a:pt x="112" y="421"/>
                  </a:cubicBezTo>
                  <a:cubicBezTo>
                    <a:pt x="110" y="426"/>
                    <a:pt x="102" y="433"/>
                    <a:pt x="94" y="437"/>
                  </a:cubicBezTo>
                  <a:cubicBezTo>
                    <a:pt x="86" y="440"/>
                    <a:pt x="85" y="448"/>
                    <a:pt x="75" y="448"/>
                  </a:cubicBezTo>
                  <a:cubicBezTo>
                    <a:pt x="65" y="449"/>
                    <a:pt x="70" y="451"/>
                    <a:pt x="57" y="455"/>
                  </a:cubicBezTo>
                  <a:cubicBezTo>
                    <a:pt x="55" y="456"/>
                    <a:pt x="53" y="456"/>
                    <a:pt x="52" y="457"/>
                  </a:cubicBezTo>
                  <a:cubicBezTo>
                    <a:pt x="60" y="484"/>
                    <a:pt x="67" y="512"/>
                    <a:pt x="73" y="540"/>
                  </a:cubicBezTo>
                  <a:cubicBezTo>
                    <a:pt x="74" y="540"/>
                    <a:pt x="74" y="540"/>
                    <a:pt x="74" y="540"/>
                  </a:cubicBezTo>
                  <a:cubicBezTo>
                    <a:pt x="79" y="540"/>
                    <a:pt x="84" y="541"/>
                    <a:pt x="87" y="543"/>
                  </a:cubicBezTo>
                  <a:cubicBezTo>
                    <a:pt x="91" y="546"/>
                    <a:pt x="95" y="549"/>
                    <a:pt x="99" y="549"/>
                  </a:cubicBezTo>
                  <a:cubicBezTo>
                    <a:pt x="101" y="549"/>
                    <a:pt x="103" y="548"/>
                    <a:pt x="105" y="546"/>
                  </a:cubicBezTo>
                  <a:cubicBezTo>
                    <a:pt x="222" y="605"/>
                    <a:pt x="222" y="605"/>
                    <a:pt x="222" y="605"/>
                  </a:cubicBezTo>
                  <a:cubicBezTo>
                    <a:pt x="222" y="605"/>
                    <a:pt x="231" y="604"/>
                    <a:pt x="228" y="581"/>
                  </a:cubicBezTo>
                  <a:cubicBezTo>
                    <a:pt x="110" y="518"/>
                    <a:pt x="110" y="518"/>
                    <a:pt x="110" y="518"/>
                  </a:cubicBezTo>
                  <a:cubicBezTo>
                    <a:pt x="110" y="518"/>
                    <a:pt x="99" y="513"/>
                    <a:pt x="94" y="513"/>
                  </a:cubicBezTo>
                  <a:cubicBezTo>
                    <a:pt x="94" y="513"/>
                    <a:pt x="94" y="513"/>
                    <a:pt x="93" y="513"/>
                  </a:cubicBezTo>
                  <a:cubicBezTo>
                    <a:pt x="93" y="513"/>
                    <a:pt x="110" y="507"/>
                    <a:pt x="111" y="505"/>
                  </a:cubicBezTo>
                  <a:cubicBezTo>
                    <a:pt x="111" y="506"/>
                    <a:pt x="110" y="507"/>
                    <a:pt x="110" y="507"/>
                  </a:cubicBezTo>
                  <a:cubicBezTo>
                    <a:pt x="110" y="507"/>
                    <a:pt x="159" y="504"/>
                    <a:pt x="172" y="498"/>
                  </a:cubicBezTo>
                  <a:cubicBezTo>
                    <a:pt x="172" y="498"/>
                    <a:pt x="173" y="498"/>
                    <a:pt x="176" y="498"/>
                  </a:cubicBezTo>
                  <a:cubicBezTo>
                    <a:pt x="180" y="498"/>
                    <a:pt x="188" y="497"/>
                    <a:pt x="196" y="491"/>
                  </a:cubicBezTo>
                  <a:cubicBezTo>
                    <a:pt x="226" y="462"/>
                    <a:pt x="226" y="462"/>
                    <a:pt x="226" y="462"/>
                  </a:cubicBezTo>
                  <a:cubicBezTo>
                    <a:pt x="226" y="462"/>
                    <a:pt x="239" y="439"/>
                    <a:pt x="239" y="428"/>
                  </a:cubicBezTo>
                  <a:cubicBezTo>
                    <a:pt x="239" y="417"/>
                    <a:pt x="250" y="366"/>
                    <a:pt x="259" y="337"/>
                  </a:cubicBezTo>
                  <a:cubicBezTo>
                    <a:pt x="269" y="308"/>
                    <a:pt x="285" y="216"/>
                    <a:pt x="259" y="135"/>
                  </a:cubicBezTo>
                  <a:cubicBezTo>
                    <a:pt x="233" y="54"/>
                    <a:pt x="224" y="29"/>
                    <a:pt x="221" y="20"/>
                  </a:cubicBezTo>
                  <a:cubicBezTo>
                    <a:pt x="218" y="12"/>
                    <a:pt x="213" y="0"/>
                    <a:pt x="20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6704013" y="3076576"/>
              <a:ext cx="358775" cy="465138"/>
            </a:xfrm>
            <a:custGeom>
              <a:avLst/>
              <a:gdLst>
                <a:gd name="T0" fmla="*/ 205 w 226"/>
                <a:gd name="T1" fmla="*/ 143 h 293"/>
                <a:gd name="T2" fmla="*/ 185 w 226"/>
                <a:gd name="T3" fmla="*/ 148 h 293"/>
                <a:gd name="T4" fmla="*/ 158 w 226"/>
                <a:gd name="T5" fmla="*/ 158 h 293"/>
                <a:gd name="T6" fmla="*/ 117 w 226"/>
                <a:gd name="T7" fmla="*/ 167 h 293"/>
                <a:gd name="T8" fmla="*/ 105 w 226"/>
                <a:gd name="T9" fmla="*/ 165 h 293"/>
                <a:gd name="T10" fmla="*/ 98 w 226"/>
                <a:gd name="T11" fmla="*/ 163 h 293"/>
                <a:gd name="T12" fmla="*/ 94 w 226"/>
                <a:gd name="T13" fmla="*/ 169 h 293"/>
                <a:gd name="T14" fmla="*/ 73 w 226"/>
                <a:gd name="T15" fmla="*/ 179 h 293"/>
                <a:gd name="T16" fmla="*/ 71 w 226"/>
                <a:gd name="T17" fmla="*/ 179 h 293"/>
                <a:gd name="T18" fmla="*/ 66 w 226"/>
                <a:gd name="T19" fmla="*/ 178 h 293"/>
                <a:gd name="T20" fmla="*/ 60 w 226"/>
                <a:gd name="T21" fmla="*/ 180 h 293"/>
                <a:gd name="T22" fmla="*/ 49 w 226"/>
                <a:gd name="T23" fmla="*/ 183 h 293"/>
                <a:gd name="T24" fmla="*/ 34 w 226"/>
                <a:gd name="T25" fmla="*/ 179 h 293"/>
                <a:gd name="T26" fmla="*/ 19 w 226"/>
                <a:gd name="T27" fmla="*/ 172 h 293"/>
                <a:gd name="T28" fmla="*/ 17 w 226"/>
                <a:gd name="T29" fmla="*/ 171 h 293"/>
                <a:gd name="T30" fmla="*/ 13 w 226"/>
                <a:gd name="T31" fmla="*/ 207 h 293"/>
                <a:gd name="T32" fmla="*/ 52 w 226"/>
                <a:gd name="T33" fmla="*/ 209 h 293"/>
                <a:gd name="T34" fmla="*/ 53 w 226"/>
                <a:gd name="T35" fmla="*/ 209 h 293"/>
                <a:gd name="T36" fmla="*/ 25 w 226"/>
                <a:gd name="T37" fmla="*/ 253 h 293"/>
                <a:gd name="T38" fmla="*/ 21 w 226"/>
                <a:gd name="T39" fmla="*/ 276 h 293"/>
                <a:gd name="T40" fmla="*/ 19 w 226"/>
                <a:gd name="T41" fmla="*/ 293 h 293"/>
                <a:gd name="T42" fmla="*/ 41 w 226"/>
                <a:gd name="T43" fmla="*/ 290 h 293"/>
                <a:gd name="T44" fmla="*/ 69 w 226"/>
                <a:gd name="T45" fmla="*/ 236 h 293"/>
                <a:gd name="T46" fmla="*/ 220 w 226"/>
                <a:gd name="T47" fmla="*/ 227 h 293"/>
                <a:gd name="T48" fmla="*/ 226 w 226"/>
                <a:gd name="T49" fmla="*/ 226 h 293"/>
                <a:gd name="T50" fmla="*/ 205 w 226"/>
                <a:gd name="T51" fmla="*/ 143 h 293"/>
                <a:gd name="T52" fmla="*/ 16 w 226"/>
                <a:gd name="T53" fmla="*/ 0 h 293"/>
                <a:gd name="T54" fmla="*/ 7 w 226"/>
                <a:gd name="T55" fmla="*/ 1 h 293"/>
                <a:gd name="T56" fmla="*/ 0 w 226"/>
                <a:gd name="T57" fmla="*/ 1 h 293"/>
                <a:gd name="T58" fmla="*/ 10 w 226"/>
                <a:gd name="T59" fmla="*/ 44 h 293"/>
                <a:gd name="T60" fmla="*/ 20 w 226"/>
                <a:gd name="T61" fmla="*/ 79 h 293"/>
                <a:gd name="T62" fmla="*/ 28 w 226"/>
                <a:gd name="T63" fmla="*/ 84 h 293"/>
                <a:gd name="T64" fmla="*/ 33 w 226"/>
                <a:gd name="T65" fmla="*/ 86 h 293"/>
                <a:gd name="T66" fmla="*/ 49 w 226"/>
                <a:gd name="T67" fmla="*/ 75 h 293"/>
                <a:gd name="T68" fmla="*/ 65 w 226"/>
                <a:gd name="T69" fmla="*/ 66 h 293"/>
                <a:gd name="T70" fmla="*/ 65 w 226"/>
                <a:gd name="T71" fmla="*/ 51 h 293"/>
                <a:gd name="T72" fmla="*/ 60 w 226"/>
                <a:gd name="T73" fmla="*/ 51 h 293"/>
                <a:gd name="T74" fmla="*/ 16 w 226"/>
                <a:gd name="T7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6" h="293">
                  <a:moveTo>
                    <a:pt x="205" y="143"/>
                  </a:moveTo>
                  <a:cubicBezTo>
                    <a:pt x="195" y="145"/>
                    <a:pt x="194" y="144"/>
                    <a:pt x="185" y="148"/>
                  </a:cubicBezTo>
                  <a:cubicBezTo>
                    <a:pt x="175" y="152"/>
                    <a:pt x="171" y="153"/>
                    <a:pt x="158" y="158"/>
                  </a:cubicBezTo>
                  <a:cubicBezTo>
                    <a:pt x="148" y="162"/>
                    <a:pt x="130" y="167"/>
                    <a:pt x="117" y="167"/>
                  </a:cubicBezTo>
                  <a:cubicBezTo>
                    <a:pt x="112" y="167"/>
                    <a:pt x="109" y="166"/>
                    <a:pt x="105" y="165"/>
                  </a:cubicBezTo>
                  <a:cubicBezTo>
                    <a:pt x="101" y="164"/>
                    <a:pt x="99" y="163"/>
                    <a:pt x="98" y="163"/>
                  </a:cubicBezTo>
                  <a:cubicBezTo>
                    <a:pt x="97" y="163"/>
                    <a:pt x="99" y="165"/>
                    <a:pt x="94" y="169"/>
                  </a:cubicBezTo>
                  <a:cubicBezTo>
                    <a:pt x="85" y="174"/>
                    <a:pt x="80" y="179"/>
                    <a:pt x="73" y="179"/>
                  </a:cubicBezTo>
                  <a:cubicBezTo>
                    <a:pt x="73" y="179"/>
                    <a:pt x="72" y="179"/>
                    <a:pt x="71" y="179"/>
                  </a:cubicBezTo>
                  <a:cubicBezTo>
                    <a:pt x="68" y="178"/>
                    <a:pt x="67" y="178"/>
                    <a:pt x="66" y="178"/>
                  </a:cubicBezTo>
                  <a:cubicBezTo>
                    <a:pt x="65" y="178"/>
                    <a:pt x="64" y="178"/>
                    <a:pt x="60" y="180"/>
                  </a:cubicBezTo>
                  <a:cubicBezTo>
                    <a:pt x="57" y="182"/>
                    <a:pt x="53" y="183"/>
                    <a:pt x="49" y="183"/>
                  </a:cubicBezTo>
                  <a:cubicBezTo>
                    <a:pt x="44" y="183"/>
                    <a:pt x="39" y="181"/>
                    <a:pt x="34" y="179"/>
                  </a:cubicBezTo>
                  <a:cubicBezTo>
                    <a:pt x="26" y="174"/>
                    <a:pt x="24" y="177"/>
                    <a:pt x="19" y="172"/>
                  </a:cubicBezTo>
                  <a:cubicBezTo>
                    <a:pt x="18" y="172"/>
                    <a:pt x="18" y="171"/>
                    <a:pt x="17" y="171"/>
                  </a:cubicBezTo>
                  <a:cubicBezTo>
                    <a:pt x="16" y="183"/>
                    <a:pt x="15" y="195"/>
                    <a:pt x="13" y="207"/>
                  </a:cubicBezTo>
                  <a:cubicBezTo>
                    <a:pt x="23" y="207"/>
                    <a:pt x="44" y="209"/>
                    <a:pt x="52" y="209"/>
                  </a:cubicBezTo>
                  <a:cubicBezTo>
                    <a:pt x="52" y="209"/>
                    <a:pt x="53" y="209"/>
                    <a:pt x="53" y="209"/>
                  </a:cubicBezTo>
                  <a:cubicBezTo>
                    <a:pt x="53" y="209"/>
                    <a:pt x="33" y="219"/>
                    <a:pt x="25" y="253"/>
                  </a:cubicBezTo>
                  <a:cubicBezTo>
                    <a:pt x="21" y="276"/>
                    <a:pt x="21" y="276"/>
                    <a:pt x="21" y="276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41" y="290"/>
                    <a:pt x="41" y="290"/>
                    <a:pt x="41" y="290"/>
                  </a:cubicBezTo>
                  <a:cubicBezTo>
                    <a:pt x="41" y="290"/>
                    <a:pt x="35" y="241"/>
                    <a:pt x="69" y="236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3" y="226"/>
                    <a:pt x="226" y="226"/>
                  </a:cubicBezTo>
                  <a:cubicBezTo>
                    <a:pt x="220" y="198"/>
                    <a:pt x="213" y="170"/>
                    <a:pt x="205" y="143"/>
                  </a:cubicBezTo>
                  <a:moveTo>
                    <a:pt x="16" y="0"/>
                  </a:moveTo>
                  <a:cubicBezTo>
                    <a:pt x="13" y="1"/>
                    <a:pt x="11" y="1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5"/>
                    <a:pt x="7" y="29"/>
                    <a:pt x="10" y="44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3" y="81"/>
                    <a:pt x="26" y="83"/>
                    <a:pt x="28" y="84"/>
                  </a:cubicBezTo>
                  <a:cubicBezTo>
                    <a:pt x="29" y="86"/>
                    <a:pt x="31" y="86"/>
                    <a:pt x="33" y="86"/>
                  </a:cubicBezTo>
                  <a:cubicBezTo>
                    <a:pt x="39" y="86"/>
                    <a:pt x="45" y="80"/>
                    <a:pt x="49" y="75"/>
                  </a:cubicBezTo>
                  <a:cubicBezTo>
                    <a:pt x="54" y="68"/>
                    <a:pt x="63" y="70"/>
                    <a:pt x="65" y="66"/>
                  </a:cubicBezTo>
                  <a:cubicBezTo>
                    <a:pt x="67" y="62"/>
                    <a:pt x="65" y="51"/>
                    <a:pt x="65" y="51"/>
                  </a:cubicBezTo>
                  <a:cubicBezTo>
                    <a:pt x="64" y="51"/>
                    <a:pt x="62" y="51"/>
                    <a:pt x="60" y="51"/>
                  </a:cubicBezTo>
                  <a:cubicBezTo>
                    <a:pt x="25" y="51"/>
                    <a:pt x="17" y="6"/>
                    <a:pt x="1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6699250" y="3078163"/>
              <a:ext cx="31750" cy="327025"/>
            </a:xfrm>
            <a:custGeom>
              <a:avLst/>
              <a:gdLst>
                <a:gd name="T0" fmla="*/ 7 w 20"/>
                <a:gd name="T1" fmla="*/ 167 h 206"/>
                <a:gd name="T2" fmla="*/ 10 w 20"/>
                <a:gd name="T3" fmla="*/ 205 h 206"/>
                <a:gd name="T4" fmla="*/ 16 w 20"/>
                <a:gd name="T5" fmla="*/ 206 h 206"/>
                <a:gd name="T6" fmla="*/ 20 w 20"/>
                <a:gd name="T7" fmla="*/ 170 h 206"/>
                <a:gd name="T8" fmla="*/ 7 w 20"/>
                <a:gd name="T9" fmla="*/ 167 h 206"/>
                <a:gd name="T10" fmla="*/ 3 w 20"/>
                <a:gd name="T11" fmla="*/ 0 h 206"/>
                <a:gd name="T12" fmla="*/ 0 w 20"/>
                <a:gd name="T13" fmla="*/ 1 h 206"/>
                <a:gd name="T14" fmla="*/ 13 w 20"/>
                <a:gd name="T15" fmla="*/ 43 h 206"/>
                <a:gd name="T16" fmla="*/ 3 w 20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6">
                  <a:moveTo>
                    <a:pt x="7" y="167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0" y="205"/>
                    <a:pt x="12" y="205"/>
                    <a:pt x="16" y="206"/>
                  </a:cubicBezTo>
                  <a:cubicBezTo>
                    <a:pt x="18" y="194"/>
                    <a:pt x="19" y="182"/>
                    <a:pt x="20" y="170"/>
                  </a:cubicBezTo>
                  <a:cubicBezTo>
                    <a:pt x="16" y="168"/>
                    <a:pt x="12" y="168"/>
                    <a:pt x="7" y="167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0" y="28"/>
                    <a:pt x="7" y="14"/>
                    <a:pt x="3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66 w 343"/>
                <a:gd name="T1" fmla="*/ 305 h 305"/>
                <a:gd name="T2" fmla="*/ 343 w 343"/>
                <a:gd name="T3" fmla="*/ 204 h 305"/>
                <a:gd name="T4" fmla="*/ 280 w 343"/>
                <a:gd name="T5" fmla="*/ 0 h 305"/>
                <a:gd name="T6" fmla="*/ 0 w 343"/>
                <a:gd name="T7" fmla="*/ 110 h 305"/>
                <a:gd name="T8" fmla="*/ 66 w 343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199188" y="2901951"/>
              <a:ext cx="544513" cy="484188"/>
            </a:xfrm>
            <a:custGeom>
              <a:avLst/>
              <a:gdLst>
                <a:gd name="T0" fmla="*/ 66 w 343"/>
                <a:gd name="T1" fmla="*/ 305 h 305"/>
                <a:gd name="T2" fmla="*/ 343 w 343"/>
                <a:gd name="T3" fmla="*/ 204 h 305"/>
                <a:gd name="T4" fmla="*/ 280 w 343"/>
                <a:gd name="T5" fmla="*/ 0 h 305"/>
                <a:gd name="T6" fmla="*/ 0 w 343"/>
                <a:gd name="T7" fmla="*/ 110 h 305"/>
                <a:gd name="T8" fmla="*/ 66 w 343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305">
                  <a:moveTo>
                    <a:pt x="66" y="305"/>
                  </a:moveTo>
                  <a:lnTo>
                    <a:pt x="343" y="204"/>
                  </a:lnTo>
                  <a:lnTo>
                    <a:pt x="280" y="0"/>
                  </a:lnTo>
                  <a:lnTo>
                    <a:pt x="0" y="110"/>
                  </a:lnTo>
                  <a:lnTo>
                    <a:pt x="66" y="3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261100" y="2938463"/>
              <a:ext cx="179388" cy="114300"/>
            </a:xfrm>
            <a:custGeom>
              <a:avLst/>
              <a:gdLst>
                <a:gd name="T0" fmla="*/ 87 w 113"/>
                <a:gd name="T1" fmla="*/ 0 h 72"/>
                <a:gd name="T2" fmla="*/ 80 w 113"/>
                <a:gd name="T3" fmla="*/ 6 h 72"/>
                <a:gd name="T4" fmla="*/ 51 w 113"/>
                <a:gd name="T5" fmla="*/ 11 h 72"/>
                <a:gd name="T6" fmla="*/ 51 w 113"/>
                <a:gd name="T7" fmla="*/ 11 h 72"/>
                <a:gd name="T8" fmla="*/ 48 w 113"/>
                <a:gd name="T9" fmla="*/ 11 h 72"/>
                <a:gd name="T10" fmla="*/ 30 w 113"/>
                <a:gd name="T11" fmla="*/ 23 h 72"/>
                <a:gd name="T12" fmla="*/ 16 w 113"/>
                <a:gd name="T13" fmla="*/ 48 h 72"/>
                <a:gd name="T14" fmla="*/ 5 w 113"/>
                <a:gd name="T15" fmla="*/ 60 h 72"/>
                <a:gd name="T16" fmla="*/ 0 w 113"/>
                <a:gd name="T17" fmla="*/ 72 h 72"/>
                <a:gd name="T18" fmla="*/ 113 w 113"/>
                <a:gd name="T19" fmla="*/ 28 h 72"/>
                <a:gd name="T20" fmla="*/ 87 w 113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72">
                  <a:moveTo>
                    <a:pt x="87" y="0"/>
                  </a:move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62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0" y="11"/>
                    <a:pt x="35" y="12"/>
                    <a:pt x="30" y="23"/>
                  </a:cubicBezTo>
                  <a:cubicBezTo>
                    <a:pt x="25" y="34"/>
                    <a:pt x="16" y="48"/>
                    <a:pt x="16" y="48"/>
                  </a:cubicBezTo>
                  <a:cubicBezTo>
                    <a:pt x="16" y="48"/>
                    <a:pt x="10" y="49"/>
                    <a:pt x="5" y="60"/>
                  </a:cubicBezTo>
                  <a:cubicBezTo>
                    <a:pt x="3" y="63"/>
                    <a:pt x="2" y="67"/>
                    <a:pt x="0" y="72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02" y="17"/>
                    <a:pt x="92" y="7"/>
                    <a:pt x="87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26175" y="2982913"/>
              <a:ext cx="231775" cy="238125"/>
            </a:xfrm>
            <a:custGeom>
              <a:avLst/>
              <a:gdLst>
                <a:gd name="T0" fmla="*/ 135 w 146"/>
                <a:gd name="T1" fmla="*/ 0 h 150"/>
                <a:gd name="T2" fmla="*/ 22 w 146"/>
                <a:gd name="T3" fmla="*/ 44 h 150"/>
                <a:gd name="T4" fmla="*/ 17 w 146"/>
                <a:gd name="T5" fmla="*/ 68 h 150"/>
                <a:gd name="T6" fmla="*/ 12 w 146"/>
                <a:gd name="T7" fmla="*/ 87 h 150"/>
                <a:gd name="T8" fmla="*/ 8 w 146"/>
                <a:gd name="T9" fmla="*/ 110 h 150"/>
                <a:gd name="T10" fmla="*/ 22 w 146"/>
                <a:gd name="T11" fmla="*/ 115 h 150"/>
                <a:gd name="T12" fmla="*/ 33 w 146"/>
                <a:gd name="T13" fmla="*/ 129 h 150"/>
                <a:gd name="T14" fmla="*/ 48 w 146"/>
                <a:gd name="T15" fmla="*/ 145 h 150"/>
                <a:gd name="T16" fmla="*/ 84 w 146"/>
                <a:gd name="T17" fmla="*/ 150 h 150"/>
                <a:gd name="T18" fmla="*/ 88 w 146"/>
                <a:gd name="T19" fmla="*/ 149 h 150"/>
                <a:gd name="T20" fmla="*/ 111 w 146"/>
                <a:gd name="T21" fmla="*/ 148 h 150"/>
                <a:gd name="T22" fmla="*/ 119 w 146"/>
                <a:gd name="T23" fmla="*/ 149 h 150"/>
                <a:gd name="T24" fmla="*/ 138 w 146"/>
                <a:gd name="T25" fmla="*/ 94 h 150"/>
                <a:gd name="T26" fmla="*/ 109 w 146"/>
                <a:gd name="T27" fmla="*/ 82 h 150"/>
                <a:gd name="T28" fmla="*/ 85 w 146"/>
                <a:gd name="T29" fmla="*/ 75 h 150"/>
                <a:gd name="T30" fmla="*/ 82 w 146"/>
                <a:gd name="T31" fmla="*/ 75 h 150"/>
                <a:gd name="T32" fmla="*/ 73 w 146"/>
                <a:gd name="T33" fmla="*/ 80 h 150"/>
                <a:gd name="T34" fmla="*/ 49 w 146"/>
                <a:gd name="T35" fmla="*/ 76 h 150"/>
                <a:gd name="T36" fmla="*/ 49 w 146"/>
                <a:gd name="T37" fmla="*/ 76 h 150"/>
                <a:gd name="T38" fmla="*/ 28 w 146"/>
                <a:gd name="T39" fmla="*/ 63 h 150"/>
                <a:gd name="T40" fmla="*/ 26 w 146"/>
                <a:gd name="T41" fmla="*/ 63 h 150"/>
                <a:gd name="T42" fmla="*/ 38 w 146"/>
                <a:gd name="T43" fmla="*/ 43 h 150"/>
                <a:gd name="T44" fmla="*/ 38 w 146"/>
                <a:gd name="T45" fmla="*/ 43 h 150"/>
                <a:gd name="T46" fmla="*/ 54 w 146"/>
                <a:gd name="T47" fmla="*/ 65 h 150"/>
                <a:gd name="T48" fmla="*/ 68 w 146"/>
                <a:gd name="T49" fmla="*/ 71 h 150"/>
                <a:gd name="T50" fmla="*/ 69 w 146"/>
                <a:gd name="T51" fmla="*/ 60 h 150"/>
                <a:gd name="T52" fmla="*/ 64 w 146"/>
                <a:gd name="T53" fmla="*/ 55 h 150"/>
                <a:gd name="T54" fmla="*/ 85 w 146"/>
                <a:gd name="T55" fmla="*/ 61 h 150"/>
                <a:gd name="T56" fmla="*/ 88 w 146"/>
                <a:gd name="T57" fmla="*/ 60 h 150"/>
                <a:gd name="T58" fmla="*/ 81 w 146"/>
                <a:gd name="T59" fmla="*/ 48 h 150"/>
                <a:gd name="T60" fmla="*/ 138 w 146"/>
                <a:gd name="T61" fmla="*/ 16 h 150"/>
                <a:gd name="T62" fmla="*/ 146 w 146"/>
                <a:gd name="T63" fmla="*/ 10 h 150"/>
                <a:gd name="T64" fmla="*/ 135 w 146"/>
                <a:gd name="T6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50">
                  <a:moveTo>
                    <a:pt x="135" y="0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8" y="54"/>
                    <a:pt x="15" y="65"/>
                    <a:pt x="17" y="68"/>
                  </a:cubicBezTo>
                  <a:cubicBezTo>
                    <a:pt x="17" y="68"/>
                    <a:pt x="5" y="81"/>
                    <a:pt x="12" y="87"/>
                  </a:cubicBezTo>
                  <a:cubicBezTo>
                    <a:pt x="12" y="87"/>
                    <a:pt x="0" y="104"/>
                    <a:pt x="8" y="110"/>
                  </a:cubicBezTo>
                  <a:cubicBezTo>
                    <a:pt x="8" y="110"/>
                    <a:pt x="19" y="115"/>
                    <a:pt x="22" y="115"/>
                  </a:cubicBezTo>
                  <a:cubicBezTo>
                    <a:pt x="22" y="115"/>
                    <a:pt x="21" y="124"/>
                    <a:pt x="33" y="129"/>
                  </a:cubicBezTo>
                  <a:cubicBezTo>
                    <a:pt x="33" y="129"/>
                    <a:pt x="30" y="141"/>
                    <a:pt x="48" y="145"/>
                  </a:cubicBezTo>
                  <a:cubicBezTo>
                    <a:pt x="48" y="145"/>
                    <a:pt x="62" y="150"/>
                    <a:pt x="84" y="150"/>
                  </a:cubicBezTo>
                  <a:cubicBezTo>
                    <a:pt x="85" y="150"/>
                    <a:pt x="87" y="150"/>
                    <a:pt x="88" y="149"/>
                  </a:cubicBezTo>
                  <a:cubicBezTo>
                    <a:pt x="88" y="149"/>
                    <a:pt x="100" y="148"/>
                    <a:pt x="111" y="148"/>
                  </a:cubicBezTo>
                  <a:cubicBezTo>
                    <a:pt x="114" y="148"/>
                    <a:pt x="116" y="148"/>
                    <a:pt x="119" y="149"/>
                  </a:cubicBezTo>
                  <a:cubicBezTo>
                    <a:pt x="119" y="129"/>
                    <a:pt x="135" y="99"/>
                    <a:pt x="138" y="94"/>
                  </a:cubicBezTo>
                  <a:cubicBezTo>
                    <a:pt x="131" y="91"/>
                    <a:pt x="114" y="83"/>
                    <a:pt x="109" y="82"/>
                  </a:cubicBezTo>
                  <a:cubicBezTo>
                    <a:pt x="102" y="81"/>
                    <a:pt x="91" y="75"/>
                    <a:pt x="85" y="75"/>
                  </a:cubicBezTo>
                  <a:cubicBezTo>
                    <a:pt x="84" y="75"/>
                    <a:pt x="83" y="75"/>
                    <a:pt x="82" y="75"/>
                  </a:cubicBezTo>
                  <a:cubicBezTo>
                    <a:pt x="76" y="78"/>
                    <a:pt x="73" y="80"/>
                    <a:pt x="73" y="80"/>
                  </a:cubicBezTo>
                  <a:cubicBezTo>
                    <a:pt x="73" y="80"/>
                    <a:pt x="53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36" y="63"/>
                    <a:pt x="28" y="63"/>
                  </a:cubicBezTo>
                  <a:cubicBezTo>
                    <a:pt x="27" y="63"/>
                    <a:pt x="27" y="63"/>
                    <a:pt x="26" y="63"/>
                  </a:cubicBezTo>
                  <a:cubicBezTo>
                    <a:pt x="26" y="63"/>
                    <a:pt x="37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42" y="58"/>
                    <a:pt x="54" y="65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76" y="69"/>
                    <a:pt x="69" y="6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78" y="61"/>
                    <a:pt x="85" y="61"/>
                  </a:cubicBezTo>
                  <a:cubicBezTo>
                    <a:pt x="86" y="61"/>
                    <a:pt x="87" y="61"/>
                    <a:pt x="88" y="60"/>
                  </a:cubicBezTo>
                  <a:cubicBezTo>
                    <a:pt x="88" y="60"/>
                    <a:pt x="91" y="51"/>
                    <a:pt x="81" y="48"/>
                  </a:cubicBezTo>
                  <a:cubicBezTo>
                    <a:pt x="81" y="48"/>
                    <a:pt x="128" y="33"/>
                    <a:pt x="138" y="1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2" y="7"/>
                    <a:pt x="138" y="3"/>
                    <a:pt x="135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391275" y="2546351"/>
              <a:ext cx="831850" cy="822325"/>
            </a:xfrm>
            <a:custGeom>
              <a:avLst/>
              <a:gdLst>
                <a:gd name="T0" fmla="*/ 71 w 524"/>
                <a:gd name="T1" fmla="*/ 382 h 518"/>
                <a:gd name="T2" fmla="*/ 53 w 524"/>
                <a:gd name="T3" fmla="*/ 370 h 518"/>
                <a:gd name="T4" fmla="*/ 50 w 524"/>
                <a:gd name="T5" fmla="*/ 375 h 518"/>
                <a:gd name="T6" fmla="*/ 34 w 524"/>
                <a:gd name="T7" fmla="*/ 369 h 518"/>
                <a:gd name="T8" fmla="*/ 15 w 524"/>
                <a:gd name="T9" fmla="*/ 429 h 518"/>
                <a:gd name="T10" fmla="*/ 67 w 524"/>
                <a:gd name="T11" fmla="*/ 454 h 518"/>
                <a:gd name="T12" fmla="*/ 105 w 524"/>
                <a:gd name="T13" fmla="*/ 472 h 518"/>
                <a:gd name="T14" fmla="*/ 147 w 524"/>
                <a:gd name="T15" fmla="*/ 489 h 518"/>
                <a:gd name="T16" fmla="*/ 172 w 524"/>
                <a:gd name="T17" fmla="*/ 493 h 518"/>
                <a:gd name="T18" fmla="*/ 194 w 524"/>
                <a:gd name="T19" fmla="*/ 501 h 518"/>
                <a:gd name="T20" fmla="*/ 216 w 524"/>
                <a:gd name="T21" fmla="*/ 506 h 518"/>
                <a:gd name="T22" fmla="*/ 231 w 524"/>
                <a:gd name="T23" fmla="*/ 513 h 518"/>
                <a:gd name="T24" fmla="*/ 257 w 524"/>
                <a:gd name="T25" fmla="*/ 514 h 518"/>
                <a:gd name="T26" fmla="*/ 268 w 524"/>
                <a:gd name="T27" fmla="*/ 513 h 518"/>
                <a:gd name="T28" fmla="*/ 291 w 524"/>
                <a:gd name="T29" fmla="*/ 503 h 518"/>
                <a:gd name="T30" fmla="*/ 302 w 524"/>
                <a:gd name="T31" fmla="*/ 499 h 518"/>
                <a:gd name="T32" fmla="*/ 355 w 524"/>
                <a:gd name="T33" fmla="*/ 492 h 518"/>
                <a:gd name="T34" fmla="*/ 382 w 524"/>
                <a:gd name="T35" fmla="*/ 482 h 518"/>
                <a:gd name="T36" fmla="*/ 407 w 524"/>
                <a:gd name="T37" fmla="*/ 475 h 518"/>
                <a:gd name="T38" fmla="*/ 425 w 524"/>
                <a:gd name="T39" fmla="*/ 468 h 518"/>
                <a:gd name="T40" fmla="*/ 444 w 524"/>
                <a:gd name="T41" fmla="*/ 457 h 518"/>
                <a:gd name="T42" fmla="*/ 462 w 524"/>
                <a:gd name="T43" fmla="*/ 441 h 518"/>
                <a:gd name="T44" fmla="*/ 472 w 524"/>
                <a:gd name="T45" fmla="*/ 429 h 518"/>
                <a:gd name="T46" fmla="*/ 489 w 524"/>
                <a:gd name="T47" fmla="*/ 402 h 518"/>
                <a:gd name="T48" fmla="*/ 495 w 524"/>
                <a:gd name="T49" fmla="*/ 382 h 518"/>
                <a:gd name="T50" fmla="*/ 484 w 524"/>
                <a:gd name="T51" fmla="*/ 209 h 518"/>
                <a:gd name="T52" fmla="*/ 424 w 524"/>
                <a:gd name="T53" fmla="*/ 149 h 518"/>
                <a:gd name="T54" fmla="*/ 384 w 524"/>
                <a:gd name="T55" fmla="*/ 111 h 518"/>
                <a:gd name="T56" fmla="*/ 359 w 524"/>
                <a:gd name="T57" fmla="*/ 75 h 518"/>
                <a:gd name="T58" fmla="*/ 321 w 524"/>
                <a:gd name="T59" fmla="*/ 35 h 518"/>
                <a:gd name="T60" fmla="*/ 298 w 524"/>
                <a:gd name="T61" fmla="*/ 8 h 518"/>
                <a:gd name="T62" fmla="*/ 282 w 524"/>
                <a:gd name="T63" fmla="*/ 5 h 518"/>
                <a:gd name="T64" fmla="*/ 253 w 524"/>
                <a:gd name="T65" fmla="*/ 3 h 518"/>
                <a:gd name="T66" fmla="*/ 225 w 524"/>
                <a:gd name="T67" fmla="*/ 17 h 518"/>
                <a:gd name="T68" fmla="*/ 200 w 524"/>
                <a:gd name="T69" fmla="*/ 47 h 518"/>
                <a:gd name="T70" fmla="*/ 189 w 524"/>
                <a:gd name="T71" fmla="*/ 65 h 518"/>
                <a:gd name="T72" fmla="*/ 175 w 524"/>
                <a:gd name="T73" fmla="*/ 81 h 518"/>
                <a:gd name="T74" fmla="*/ 158 w 524"/>
                <a:gd name="T75" fmla="*/ 100 h 518"/>
                <a:gd name="T76" fmla="*/ 151 w 524"/>
                <a:gd name="T77" fmla="*/ 104 h 518"/>
                <a:gd name="T78" fmla="*/ 147 w 524"/>
                <a:gd name="T79" fmla="*/ 104 h 518"/>
                <a:gd name="T80" fmla="*/ 131 w 524"/>
                <a:gd name="T81" fmla="*/ 116 h 518"/>
                <a:gd name="T82" fmla="*/ 113 w 524"/>
                <a:gd name="T83" fmla="*/ 139 h 518"/>
                <a:gd name="T84" fmla="*/ 89 w 524"/>
                <a:gd name="T85" fmla="*/ 155 h 518"/>
                <a:gd name="T86" fmla="*/ 61 w 524"/>
                <a:gd name="T87" fmla="*/ 183 h 518"/>
                <a:gd name="T88" fmla="*/ 0 w 524"/>
                <a:gd name="T89" fmla="*/ 242 h 518"/>
                <a:gd name="T90" fmla="*/ 66 w 524"/>
                <a:gd name="T91" fmla="*/ 303 h 518"/>
                <a:gd name="T92" fmla="*/ 172 w 524"/>
                <a:gd name="T93" fmla="*/ 338 h 518"/>
                <a:gd name="T94" fmla="*/ 213 w 524"/>
                <a:gd name="T95" fmla="*/ 334 h 518"/>
                <a:gd name="T96" fmla="*/ 262 w 524"/>
                <a:gd name="T97" fmla="*/ 385 h 518"/>
                <a:gd name="T98" fmla="*/ 262 w 524"/>
                <a:gd name="T99" fmla="*/ 400 h 518"/>
                <a:gd name="T100" fmla="*/ 246 w 524"/>
                <a:gd name="T101" fmla="*/ 409 h 518"/>
                <a:gd name="T102" fmla="*/ 225 w 524"/>
                <a:gd name="T103" fmla="*/ 418 h 518"/>
                <a:gd name="T104" fmla="*/ 172 w 524"/>
                <a:gd name="T105" fmla="*/ 399 h 518"/>
                <a:gd name="T106" fmla="*/ 116 w 524"/>
                <a:gd name="T107" fmla="*/ 390 h 518"/>
                <a:gd name="T108" fmla="*/ 71 w 524"/>
                <a:gd name="T109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" h="518">
                  <a:moveTo>
                    <a:pt x="71" y="382"/>
                  </a:moveTo>
                  <a:cubicBezTo>
                    <a:pt x="53" y="370"/>
                    <a:pt x="53" y="370"/>
                    <a:pt x="53" y="370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0" y="375"/>
                    <a:pt x="36" y="368"/>
                    <a:pt x="34" y="369"/>
                  </a:cubicBezTo>
                  <a:cubicBezTo>
                    <a:pt x="34" y="369"/>
                    <a:pt x="11" y="409"/>
                    <a:pt x="15" y="429"/>
                  </a:cubicBezTo>
                  <a:cubicBezTo>
                    <a:pt x="15" y="429"/>
                    <a:pt x="51" y="445"/>
                    <a:pt x="67" y="454"/>
                  </a:cubicBezTo>
                  <a:cubicBezTo>
                    <a:pt x="83" y="464"/>
                    <a:pt x="93" y="467"/>
                    <a:pt x="105" y="472"/>
                  </a:cubicBezTo>
                  <a:cubicBezTo>
                    <a:pt x="116" y="478"/>
                    <a:pt x="136" y="486"/>
                    <a:pt x="147" y="489"/>
                  </a:cubicBezTo>
                  <a:cubicBezTo>
                    <a:pt x="158" y="492"/>
                    <a:pt x="163" y="489"/>
                    <a:pt x="172" y="493"/>
                  </a:cubicBezTo>
                  <a:cubicBezTo>
                    <a:pt x="180" y="496"/>
                    <a:pt x="184" y="499"/>
                    <a:pt x="194" y="501"/>
                  </a:cubicBezTo>
                  <a:cubicBezTo>
                    <a:pt x="204" y="503"/>
                    <a:pt x="210" y="502"/>
                    <a:pt x="216" y="506"/>
                  </a:cubicBezTo>
                  <a:cubicBezTo>
                    <a:pt x="221" y="511"/>
                    <a:pt x="223" y="508"/>
                    <a:pt x="231" y="513"/>
                  </a:cubicBezTo>
                  <a:cubicBezTo>
                    <a:pt x="239" y="517"/>
                    <a:pt x="249" y="518"/>
                    <a:pt x="257" y="514"/>
                  </a:cubicBezTo>
                  <a:cubicBezTo>
                    <a:pt x="265" y="510"/>
                    <a:pt x="261" y="512"/>
                    <a:pt x="268" y="513"/>
                  </a:cubicBezTo>
                  <a:cubicBezTo>
                    <a:pt x="275" y="514"/>
                    <a:pt x="281" y="509"/>
                    <a:pt x="291" y="503"/>
                  </a:cubicBezTo>
                  <a:cubicBezTo>
                    <a:pt x="300" y="497"/>
                    <a:pt x="289" y="495"/>
                    <a:pt x="302" y="499"/>
                  </a:cubicBezTo>
                  <a:cubicBezTo>
                    <a:pt x="316" y="503"/>
                    <a:pt x="341" y="498"/>
                    <a:pt x="355" y="492"/>
                  </a:cubicBezTo>
                  <a:cubicBezTo>
                    <a:pt x="368" y="487"/>
                    <a:pt x="372" y="486"/>
                    <a:pt x="382" y="482"/>
                  </a:cubicBezTo>
                  <a:cubicBezTo>
                    <a:pt x="392" y="478"/>
                    <a:pt x="393" y="480"/>
                    <a:pt x="407" y="475"/>
                  </a:cubicBezTo>
                  <a:cubicBezTo>
                    <a:pt x="420" y="471"/>
                    <a:pt x="415" y="469"/>
                    <a:pt x="425" y="468"/>
                  </a:cubicBezTo>
                  <a:cubicBezTo>
                    <a:pt x="435" y="468"/>
                    <a:pt x="436" y="460"/>
                    <a:pt x="444" y="457"/>
                  </a:cubicBezTo>
                  <a:cubicBezTo>
                    <a:pt x="452" y="453"/>
                    <a:pt x="460" y="446"/>
                    <a:pt x="462" y="441"/>
                  </a:cubicBezTo>
                  <a:cubicBezTo>
                    <a:pt x="464" y="436"/>
                    <a:pt x="465" y="431"/>
                    <a:pt x="472" y="429"/>
                  </a:cubicBezTo>
                  <a:cubicBezTo>
                    <a:pt x="479" y="426"/>
                    <a:pt x="486" y="405"/>
                    <a:pt x="489" y="402"/>
                  </a:cubicBezTo>
                  <a:cubicBezTo>
                    <a:pt x="491" y="398"/>
                    <a:pt x="489" y="387"/>
                    <a:pt x="495" y="382"/>
                  </a:cubicBezTo>
                  <a:cubicBezTo>
                    <a:pt x="501" y="378"/>
                    <a:pt x="524" y="290"/>
                    <a:pt x="484" y="209"/>
                  </a:cubicBezTo>
                  <a:cubicBezTo>
                    <a:pt x="484" y="209"/>
                    <a:pt x="471" y="171"/>
                    <a:pt x="424" y="149"/>
                  </a:cubicBezTo>
                  <a:cubicBezTo>
                    <a:pt x="424" y="149"/>
                    <a:pt x="392" y="137"/>
                    <a:pt x="384" y="111"/>
                  </a:cubicBezTo>
                  <a:cubicBezTo>
                    <a:pt x="376" y="86"/>
                    <a:pt x="372" y="85"/>
                    <a:pt x="359" y="75"/>
                  </a:cubicBezTo>
                  <a:cubicBezTo>
                    <a:pt x="345" y="64"/>
                    <a:pt x="330" y="47"/>
                    <a:pt x="321" y="35"/>
                  </a:cubicBezTo>
                  <a:cubicBezTo>
                    <a:pt x="312" y="24"/>
                    <a:pt x="309" y="8"/>
                    <a:pt x="298" y="8"/>
                  </a:cubicBezTo>
                  <a:cubicBezTo>
                    <a:pt x="294" y="8"/>
                    <a:pt x="288" y="7"/>
                    <a:pt x="282" y="5"/>
                  </a:cubicBezTo>
                  <a:cubicBezTo>
                    <a:pt x="272" y="2"/>
                    <a:pt x="262" y="0"/>
                    <a:pt x="253" y="3"/>
                  </a:cubicBezTo>
                  <a:cubicBezTo>
                    <a:pt x="238" y="8"/>
                    <a:pt x="236" y="12"/>
                    <a:pt x="225" y="17"/>
                  </a:cubicBezTo>
                  <a:cubicBezTo>
                    <a:pt x="214" y="22"/>
                    <a:pt x="205" y="26"/>
                    <a:pt x="200" y="47"/>
                  </a:cubicBezTo>
                  <a:cubicBezTo>
                    <a:pt x="196" y="69"/>
                    <a:pt x="194" y="63"/>
                    <a:pt x="189" y="65"/>
                  </a:cubicBezTo>
                  <a:cubicBezTo>
                    <a:pt x="183" y="67"/>
                    <a:pt x="179" y="70"/>
                    <a:pt x="175" y="81"/>
                  </a:cubicBezTo>
                  <a:cubicBezTo>
                    <a:pt x="171" y="92"/>
                    <a:pt x="165" y="91"/>
                    <a:pt x="158" y="100"/>
                  </a:cubicBezTo>
                  <a:cubicBezTo>
                    <a:pt x="154" y="105"/>
                    <a:pt x="153" y="105"/>
                    <a:pt x="151" y="104"/>
                  </a:cubicBezTo>
                  <a:cubicBezTo>
                    <a:pt x="150" y="104"/>
                    <a:pt x="149" y="104"/>
                    <a:pt x="147" y="104"/>
                  </a:cubicBezTo>
                  <a:cubicBezTo>
                    <a:pt x="139" y="106"/>
                    <a:pt x="137" y="107"/>
                    <a:pt x="131" y="116"/>
                  </a:cubicBezTo>
                  <a:cubicBezTo>
                    <a:pt x="124" y="126"/>
                    <a:pt x="128" y="127"/>
                    <a:pt x="113" y="139"/>
                  </a:cubicBezTo>
                  <a:cubicBezTo>
                    <a:pt x="99" y="151"/>
                    <a:pt x="97" y="149"/>
                    <a:pt x="89" y="155"/>
                  </a:cubicBezTo>
                  <a:cubicBezTo>
                    <a:pt x="80" y="160"/>
                    <a:pt x="81" y="169"/>
                    <a:pt x="61" y="183"/>
                  </a:cubicBezTo>
                  <a:cubicBezTo>
                    <a:pt x="41" y="198"/>
                    <a:pt x="3" y="233"/>
                    <a:pt x="0" y="242"/>
                  </a:cubicBezTo>
                  <a:cubicBezTo>
                    <a:pt x="0" y="242"/>
                    <a:pt x="47" y="296"/>
                    <a:pt x="66" y="303"/>
                  </a:cubicBezTo>
                  <a:cubicBezTo>
                    <a:pt x="172" y="338"/>
                    <a:pt x="172" y="338"/>
                    <a:pt x="172" y="338"/>
                  </a:cubicBezTo>
                  <a:cubicBezTo>
                    <a:pt x="213" y="334"/>
                    <a:pt x="213" y="334"/>
                    <a:pt x="213" y="334"/>
                  </a:cubicBezTo>
                  <a:cubicBezTo>
                    <a:pt x="213" y="334"/>
                    <a:pt x="220" y="390"/>
                    <a:pt x="262" y="385"/>
                  </a:cubicBezTo>
                  <a:cubicBezTo>
                    <a:pt x="262" y="385"/>
                    <a:pt x="264" y="396"/>
                    <a:pt x="262" y="400"/>
                  </a:cubicBezTo>
                  <a:cubicBezTo>
                    <a:pt x="260" y="404"/>
                    <a:pt x="251" y="402"/>
                    <a:pt x="246" y="409"/>
                  </a:cubicBezTo>
                  <a:cubicBezTo>
                    <a:pt x="241" y="416"/>
                    <a:pt x="232" y="424"/>
                    <a:pt x="225" y="418"/>
                  </a:cubicBezTo>
                  <a:cubicBezTo>
                    <a:pt x="217" y="412"/>
                    <a:pt x="203" y="400"/>
                    <a:pt x="172" y="399"/>
                  </a:cubicBezTo>
                  <a:cubicBezTo>
                    <a:pt x="141" y="399"/>
                    <a:pt x="129" y="394"/>
                    <a:pt x="116" y="390"/>
                  </a:cubicBezTo>
                  <a:cubicBezTo>
                    <a:pt x="103" y="387"/>
                    <a:pt x="76" y="381"/>
                    <a:pt x="71" y="3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715125" y="3076576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1 h 1"/>
                <a:gd name="T4" fmla="*/ 9 w 9"/>
                <a:gd name="T5" fmla="*/ 0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6537325" y="2686051"/>
              <a:ext cx="344488" cy="392113"/>
            </a:xfrm>
            <a:custGeom>
              <a:avLst/>
              <a:gdLst>
                <a:gd name="T0" fmla="*/ 0 w 217"/>
                <a:gd name="T1" fmla="*/ 153 h 247"/>
                <a:gd name="T2" fmla="*/ 0 w 217"/>
                <a:gd name="T3" fmla="*/ 155 h 247"/>
                <a:gd name="T4" fmla="*/ 0 w 217"/>
                <a:gd name="T5" fmla="*/ 153 h 247"/>
                <a:gd name="T6" fmla="*/ 136 w 217"/>
                <a:gd name="T7" fmla="*/ 0 h 247"/>
                <a:gd name="T8" fmla="*/ 136 w 217"/>
                <a:gd name="T9" fmla="*/ 0 h 247"/>
                <a:gd name="T10" fmla="*/ 150 w 217"/>
                <a:gd name="T11" fmla="*/ 15 h 247"/>
                <a:gd name="T12" fmla="*/ 135 w 217"/>
                <a:gd name="T13" fmla="*/ 22 h 247"/>
                <a:gd name="T14" fmla="*/ 119 w 217"/>
                <a:gd name="T15" fmla="*/ 19 h 247"/>
                <a:gd name="T16" fmla="*/ 99 w 217"/>
                <a:gd name="T17" fmla="*/ 24 h 247"/>
                <a:gd name="T18" fmla="*/ 73 w 217"/>
                <a:gd name="T19" fmla="*/ 40 h 247"/>
                <a:gd name="T20" fmla="*/ 52 w 217"/>
                <a:gd name="T21" fmla="*/ 55 h 247"/>
                <a:gd name="T22" fmla="*/ 36 w 217"/>
                <a:gd name="T23" fmla="*/ 70 h 247"/>
                <a:gd name="T24" fmla="*/ 31 w 217"/>
                <a:gd name="T25" fmla="*/ 92 h 247"/>
                <a:gd name="T26" fmla="*/ 23 w 217"/>
                <a:gd name="T27" fmla="*/ 102 h 247"/>
                <a:gd name="T28" fmla="*/ 19 w 217"/>
                <a:gd name="T29" fmla="*/ 124 h 247"/>
                <a:gd name="T30" fmla="*/ 6 w 217"/>
                <a:gd name="T31" fmla="*/ 161 h 247"/>
                <a:gd name="T32" fmla="*/ 0 w 217"/>
                <a:gd name="T33" fmla="*/ 155 h 247"/>
                <a:gd name="T34" fmla="*/ 5 w 217"/>
                <a:gd name="T35" fmla="*/ 168 h 247"/>
                <a:gd name="T36" fmla="*/ 10 w 217"/>
                <a:gd name="T37" fmla="*/ 187 h 247"/>
                <a:gd name="T38" fmla="*/ 33 w 217"/>
                <a:gd name="T39" fmla="*/ 216 h 247"/>
                <a:gd name="T40" fmla="*/ 46 w 217"/>
                <a:gd name="T41" fmla="*/ 225 h 247"/>
                <a:gd name="T42" fmla="*/ 50 w 217"/>
                <a:gd name="T43" fmla="*/ 237 h 247"/>
                <a:gd name="T44" fmla="*/ 54 w 217"/>
                <a:gd name="T45" fmla="*/ 238 h 247"/>
                <a:gd name="T46" fmla="*/ 64 w 217"/>
                <a:gd name="T47" fmla="*/ 235 h 247"/>
                <a:gd name="T48" fmla="*/ 99 w 217"/>
                <a:gd name="T49" fmla="*/ 247 h 247"/>
                <a:gd name="T50" fmla="*/ 101 w 217"/>
                <a:gd name="T51" fmla="*/ 247 h 247"/>
                <a:gd name="T52" fmla="*/ 112 w 217"/>
                <a:gd name="T53" fmla="*/ 247 h 247"/>
                <a:gd name="T54" fmla="*/ 121 w 217"/>
                <a:gd name="T55" fmla="*/ 246 h 247"/>
                <a:gd name="T56" fmla="*/ 121 w 217"/>
                <a:gd name="T57" fmla="*/ 246 h 247"/>
                <a:gd name="T58" fmla="*/ 138 w 217"/>
                <a:gd name="T59" fmla="*/ 238 h 247"/>
                <a:gd name="T60" fmla="*/ 160 w 217"/>
                <a:gd name="T61" fmla="*/ 208 h 247"/>
                <a:gd name="T62" fmla="*/ 183 w 217"/>
                <a:gd name="T63" fmla="*/ 192 h 247"/>
                <a:gd name="T64" fmla="*/ 206 w 217"/>
                <a:gd name="T65" fmla="*/ 168 h 247"/>
                <a:gd name="T66" fmla="*/ 215 w 217"/>
                <a:gd name="T67" fmla="*/ 128 h 247"/>
                <a:gd name="T68" fmla="*/ 215 w 217"/>
                <a:gd name="T69" fmla="*/ 90 h 247"/>
                <a:gd name="T70" fmla="*/ 213 w 217"/>
                <a:gd name="T71" fmla="*/ 75 h 247"/>
                <a:gd name="T72" fmla="*/ 209 w 217"/>
                <a:gd name="T73" fmla="*/ 63 h 247"/>
                <a:gd name="T74" fmla="*/ 198 w 217"/>
                <a:gd name="T75" fmla="*/ 38 h 247"/>
                <a:gd name="T76" fmla="*/ 194 w 217"/>
                <a:gd name="T77" fmla="*/ 8 h 247"/>
                <a:gd name="T78" fmla="*/ 190 w 217"/>
                <a:gd name="T79" fmla="*/ 6 h 247"/>
                <a:gd name="T80" fmla="*/ 177 w 217"/>
                <a:gd name="T81" fmla="*/ 18 h 247"/>
                <a:gd name="T82" fmla="*/ 159 w 217"/>
                <a:gd name="T83" fmla="*/ 13 h 247"/>
                <a:gd name="T84" fmla="*/ 157 w 217"/>
                <a:gd name="T85" fmla="*/ 13 h 247"/>
                <a:gd name="T86" fmla="*/ 136 w 217"/>
                <a:gd name="T8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247">
                  <a:moveTo>
                    <a:pt x="0" y="153"/>
                  </a:moveTo>
                  <a:cubicBezTo>
                    <a:pt x="0" y="153"/>
                    <a:pt x="0" y="154"/>
                    <a:pt x="0" y="155"/>
                  </a:cubicBezTo>
                  <a:cubicBezTo>
                    <a:pt x="0" y="154"/>
                    <a:pt x="0" y="153"/>
                    <a:pt x="0" y="153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146" y="6"/>
                    <a:pt x="150" y="15"/>
                  </a:cubicBezTo>
                  <a:cubicBezTo>
                    <a:pt x="150" y="15"/>
                    <a:pt x="140" y="15"/>
                    <a:pt x="135" y="22"/>
                  </a:cubicBezTo>
                  <a:cubicBezTo>
                    <a:pt x="135" y="22"/>
                    <a:pt x="129" y="19"/>
                    <a:pt x="119" y="19"/>
                  </a:cubicBezTo>
                  <a:cubicBezTo>
                    <a:pt x="113" y="19"/>
                    <a:pt x="106" y="21"/>
                    <a:pt x="99" y="24"/>
                  </a:cubicBezTo>
                  <a:cubicBezTo>
                    <a:pt x="82" y="33"/>
                    <a:pt x="81" y="35"/>
                    <a:pt x="73" y="40"/>
                  </a:cubicBezTo>
                  <a:cubicBezTo>
                    <a:pt x="65" y="45"/>
                    <a:pt x="58" y="53"/>
                    <a:pt x="52" y="55"/>
                  </a:cubicBezTo>
                  <a:cubicBezTo>
                    <a:pt x="45" y="58"/>
                    <a:pt x="37" y="57"/>
                    <a:pt x="36" y="70"/>
                  </a:cubicBezTo>
                  <a:cubicBezTo>
                    <a:pt x="34" y="83"/>
                    <a:pt x="35" y="87"/>
                    <a:pt x="31" y="92"/>
                  </a:cubicBezTo>
                  <a:cubicBezTo>
                    <a:pt x="27" y="97"/>
                    <a:pt x="23" y="91"/>
                    <a:pt x="23" y="102"/>
                  </a:cubicBezTo>
                  <a:cubicBezTo>
                    <a:pt x="22" y="113"/>
                    <a:pt x="22" y="118"/>
                    <a:pt x="19" y="124"/>
                  </a:cubicBezTo>
                  <a:cubicBezTo>
                    <a:pt x="15" y="130"/>
                    <a:pt x="4" y="154"/>
                    <a:pt x="6" y="161"/>
                  </a:cubicBezTo>
                  <a:cubicBezTo>
                    <a:pt x="6" y="161"/>
                    <a:pt x="1" y="159"/>
                    <a:pt x="0" y="155"/>
                  </a:cubicBezTo>
                  <a:cubicBezTo>
                    <a:pt x="1" y="159"/>
                    <a:pt x="2" y="166"/>
                    <a:pt x="5" y="168"/>
                  </a:cubicBezTo>
                  <a:cubicBezTo>
                    <a:pt x="5" y="168"/>
                    <a:pt x="2" y="180"/>
                    <a:pt x="10" y="187"/>
                  </a:cubicBezTo>
                  <a:cubicBezTo>
                    <a:pt x="18" y="194"/>
                    <a:pt x="23" y="206"/>
                    <a:pt x="33" y="216"/>
                  </a:cubicBezTo>
                  <a:cubicBezTo>
                    <a:pt x="43" y="225"/>
                    <a:pt x="45" y="222"/>
                    <a:pt x="46" y="225"/>
                  </a:cubicBezTo>
                  <a:cubicBezTo>
                    <a:pt x="47" y="227"/>
                    <a:pt x="44" y="234"/>
                    <a:pt x="50" y="237"/>
                  </a:cubicBezTo>
                  <a:cubicBezTo>
                    <a:pt x="50" y="237"/>
                    <a:pt x="52" y="238"/>
                    <a:pt x="54" y="238"/>
                  </a:cubicBezTo>
                  <a:cubicBezTo>
                    <a:pt x="57" y="238"/>
                    <a:pt x="60" y="237"/>
                    <a:pt x="64" y="235"/>
                  </a:cubicBezTo>
                  <a:cubicBezTo>
                    <a:pt x="64" y="235"/>
                    <a:pt x="81" y="247"/>
                    <a:pt x="99" y="247"/>
                  </a:cubicBezTo>
                  <a:cubicBezTo>
                    <a:pt x="99" y="247"/>
                    <a:pt x="100" y="247"/>
                    <a:pt x="101" y="247"/>
                  </a:cubicBezTo>
                  <a:cubicBezTo>
                    <a:pt x="105" y="247"/>
                    <a:pt x="109" y="247"/>
                    <a:pt x="112" y="247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7" y="246"/>
                    <a:pt x="132" y="244"/>
                    <a:pt x="138" y="238"/>
                  </a:cubicBezTo>
                  <a:cubicBezTo>
                    <a:pt x="148" y="228"/>
                    <a:pt x="150" y="216"/>
                    <a:pt x="160" y="208"/>
                  </a:cubicBezTo>
                  <a:cubicBezTo>
                    <a:pt x="171" y="200"/>
                    <a:pt x="173" y="200"/>
                    <a:pt x="183" y="192"/>
                  </a:cubicBezTo>
                  <a:cubicBezTo>
                    <a:pt x="193" y="185"/>
                    <a:pt x="202" y="175"/>
                    <a:pt x="206" y="168"/>
                  </a:cubicBezTo>
                  <a:cubicBezTo>
                    <a:pt x="210" y="161"/>
                    <a:pt x="212" y="141"/>
                    <a:pt x="215" y="128"/>
                  </a:cubicBezTo>
                  <a:cubicBezTo>
                    <a:pt x="217" y="116"/>
                    <a:pt x="214" y="99"/>
                    <a:pt x="215" y="90"/>
                  </a:cubicBezTo>
                  <a:cubicBezTo>
                    <a:pt x="216" y="82"/>
                    <a:pt x="208" y="79"/>
                    <a:pt x="213" y="75"/>
                  </a:cubicBezTo>
                  <a:cubicBezTo>
                    <a:pt x="217" y="70"/>
                    <a:pt x="212" y="69"/>
                    <a:pt x="209" y="63"/>
                  </a:cubicBezTo>
                  <a:cubicBezTo>
                    <a:pt x="209" y="63"/>
                    <a:pt x="213" y="43"/>
                    <a:pt x="198" y="38"/>
                  </a:cubicBezTo>
                  <a:cubicBezTo>
                    <a:pt x="198" y="38"/>
                    <a:pt x="209" y="10"/>
                    <a:pt x="194" y="8"/>
                  </a:cubicBezTo>
                  <a:cubicBezTo>
                    <a:pt x="194" y="8"/>
                    <a:pt x="193" y="6"/>
                    <a:pt x="190" y="6"/>
                  </a:cubicBezTo>
                  <a:cubicBezTo>
                    <a:pt x="187" y="6"/>
                    <a:pt x="183" y="8"/>
                    <a:pt x="177" y="18"/>
                  </a:cubicBezTo>
                  <a:cubicBezTo>
                    <a:pt x="177" y="18"/>
                    <a:pt x="164" y="13"/>
                    <a:pt x="159" y="13"/>
                  </a:cubicBezTo>
                  <a:cubicBezTo>
                    <a:pt x="158" y="13"/>
                    <a:pt x="157" y="13"/>
                    <a:pt x="157" y="13"/>
                  </a:cubicBezTo>
                  <a:cubicBezTo>
                    <a:pt x="157" y="13"/>
                    <a:pt x="143" y="0"/>
                    <a:pt x="136" y="0"/>
                  </a:cubicBezTo>
                </a:path>
              </a:pathLst>
            </a:custGeom>
            <a:solidFill>
              <a:srgbClr val="6A2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867275" y="4011613"/>
              <a:ext cx="1625600" cy="1612900"/>
            </a:xfrm>
            <a:custGeom>
              <a:avLst/>
              <a:gdLst>
                <a:gd name="T0" fmla="*/ 813 w 1024"/>
                <a:gd name="T1" fmla="*/ 617 h 1016"/>
                <a:gd name="T2" fmla="*/ 815 w 1024"/>
                <a:gd name="T3" fmla="*/ 617 h 1016"/>
                <a:gd name="T4" fmla="*/ 816 w 1024"/>
                <a:gd name="T5" fmla="*/ 554 h 1016"/>
                <a:gd name="T6" fmla="*/ 820 w 1024"/>
                <a:gd name="T7" fmla="*/ 552 h 1016"/>
                <a:gd name="T8" fmla="*/ 814 w 1024"/>
                <a:gd name="T9" fmla="*/ 549 h 1016"/>
                <a:gd name="T10" fmla="*/ 938 w 1024"/>
                <a:gd name="T11" fmla="*/ 500 h 1016"/>
                <a:gd name="T12" fmla="*/ 941 w 1024"/>
                <a:gd name="T13" fmla="*/ 499 h 1016"/>
                <a:gd name="T14" fmla="*/ 886 w 1024"/>
                <a:gd name="T15" fmla="*/ 485 h 1016"/>
                <a:gd name="T16" fmla="*/ 890 w 1024"/>
                <a:gd name="T17" fmla="*/ 485 h 1016"/>
                <a:gd name="T18" fmla="*/ 888 w 1024"/>
                <a:gd name="T19" fmla="*/ 482 h 1016"/>
                <a:gd name="T20" fmla="*/ 946 w 1024"/>
                <a:gd name="T21" fmla="*/ 479 h 1016"/>
                <a:gd name="T22" fmla="*/ 946 w 1024"/>
                <a:gd name="T23" fmla="*/ 476 h 1016"/>
                <a:gd name="T24" fmla="*/ 0 w 1024"/>
                <a:gd name="T25" fmla="*/ 504 h 1016"/>
                <a:gd name="T26" fmla="*/ 805 w 1024"/>
                <a:gd name="T27" fmla="*/ 924 h 1016"/>
                <a:gd name="T28" fmla="*/ 811 w 1024"/>
                <a:gd name="T29" fmla="*/ 899 h 1016"/>
                <a:gd name="T30" fmla="*/ 760 w 1024"/>
                <a:gd name="T31" fmla="*/ 878 h 1016"/>
                <a:gd name="T32" fmla="*/ 752 w 1024"/>
                <a:gd name="T33" fmla="*/ 804 h 1016"/>
                <a:gd name="T34" fmla="*/ 754 w 1024"/>
                <a:gd name="T35" fmla="*/ 739 h 1016"/>
                <a:gd name="T36" fmla="*/ 758 w 1024"/>
                <a:gd name="T37" fmla="*/ 682 h 1016"/>
                <a:gd name="T38" fmla="*/ 755 w 1024"/>
                <a:gd name="T39" fmla="*/ 616 h 1016"/>
                <a:gd name="T40" fmla="*/ 787 w 1024"/>
                <a:gd name="T41" fmla="*/ 612 h 1016"/>
                <a:gd name="T42" fmla="*/ 806 w 1024"/>
                <a:gd name="T43" fmla="*/ 504 h 1016"/>
                <a:gd name="T44" fmla="*/ 817 w 1024"/>
                <a:gd name="T45" fmla="*/ 477 h 1016"/>
                <a:gd name="T46" fmla="*/ 820 w 1024"/>
                <a:gd name="T47" fmla="*/ 492 h 1016"/>
                <a:gd name="T48" fmla="*/ 829 w 1024"/>
                <a:gd name="T49" fmla="*/ 494 h 1016"/>
                <a:gd name="T50" fmla="*/ 846 w 1024"/>
                <a:gd name="T51" fmla="*/ 479 h 1016"/>
                <a:gd name="T52" fmla="*/ 849 w 1024"/>
                <a:gd name="T53" fmla="*/ 495 h 1016"/>
                <a:gd name="T54" fmla="*/ 872 w 1024"/>
                <a:gd name="T55" fmla="*/ 485 h 1016"/>
                <a:gd name="T56" fmla="*/ 878 w 1024"/>
                <a:gd name="T57" fmla="*/ 467 h 1016"/>
                <a:gd name="T58" fmla="*/ 868 w 1024"/>
                <a:gd name="T59" fmla="*/ 467 h 1016"/>
                <a:gd name="T60" fmla="*/ 863 w 1024"/>
                <a:gd name="T61" fmla="*/ 469 h 1016"/>
                <a:gd name="T62" fmla="*/ 877 w 1024"/>
                <a:gd name="T63" fmla="*/ 428 h 1016"/>
                <a:gd name="T64" fmla="*/ 935 w 1024"/>
                <a:gd name="T65" fmla="*/ 437 h 1016"/>
                <a:gd name="T66" fmla="*/ 946 w 1024"/>
                <a:gd name="T67" fmla="*/ 446 h 1016"/>
                <a:gd name="T68" fmla="*/ 963 w 1024"/>
                <a:gd name="T69" fmla="*/ 489 h 1016"/>
                <a:gd name="T70" fmla="*/ 981 w 1024"/>
                <a:gd name="T71" fmla="*/ 503 h 1016"/>
                <a:gd name="T72" fmla="*/ 1003 w 1024"/>
                <a:gd name="T73" fmla="*/ 504 h 1016"/>
                <a:gd name="T74" fmla="*/ 1013 w 1024"/>
                <a:gd name="T75" fmla="*/ 507 h 1016"/>
                <a:gd name="T76" fmla="*/ 1023 w 1024"/>
                <a:gd name="T77" fmla="*/ 510 h 1016"/>
                <a:gd name="T78" fmla="*/ 1024 w 1024"/>
                <a:gd name="T79" fmla="*/ 504 h 1016"/>
                <a:gd name="T80" fmla="*/ 663 w 1024"/>
                <a:gd name="T81" fmla="*/ 5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4" h="1016">
                  <a:moveTo>
                    <a:pt x="815" y="617"/>
                  </a:moveTo>
                  <a:cubicBezTo>
                    <a:pt x="814" y="617"/>
                    <a:pt x="814" y="617"/>
                    <a:pt x="813" y="617"/>
                  </a:cubicBezTo>
                  <a:cubicBezTo>
                    <a:pt x="814" y="617"/>
                    <a:pt x="815" y="618"/>
                    <a:pt x="815" y="618"/>
                  </a:cubicBezTo>
                  <a:cubicBezTo>
                    <a:pt x="815" y="617"/>
                    <a:pt x="815" y="617"/>
                    <a:pt x="815" y="617"/>
                  </a:cubicBezTo>
                  <a:moveTo>
                    <a:pt x="814" y="549"/>
                  </a:moveTo>
                  <a:cubicBezTo>
                    <a:pt x="815" y="550"/>
                    <a:pt x="816" y="552"/>
                    <a:pt x="816" y="554"/>
                  </a:cubicBezTo>
                  <a:cubicBezTo>
                    <a:pt x="818" y="553"/>
                    <a:pt x="819" y="553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20" y="552"/>
                    <a:pt x="820" y="552"/>
                  </a:cubicBezTo>
                  <a:cubicBezTo>
                    <a:pt x="820" y="552"/>
                    <a:pt x="817" y="551"/>
                    <a:pt x="814" y="549"/>
                  </a:cubicBezTo>
                  <a:moveTo>
                    <a:pt x="941" y="499"/>
                  </a:moveTo>
                  <a:cubicBezTo>
                    <a:pt x="940" y="499"/>
                    <a:pt x="939" y="500"/>
                    <a:pt x="938" y="500"/>
                  </a:cubicBezTo>
                  <a:cubicBezTo>
                    <a:pt x="938" y="500"/>
                    <a:pt x="938" y="500"/>
                    <a:pt x="938" y="500"/>
                  </a:cubicBezTo>
                  <a:cubicBezTo>
                    <a:pt x="939" y="500"/>
                    <a:pt x="940" y="499"/>
                    <a:pt x="941" y="499"/>
                  </a:cubicBezTo>
                  <a:moveTo>
                    <a:pt x="888" y="482"/>
                  </a:moveTo>
                  <a:cubicBezTo>
                    <a:pt x="887" y="483"/>
                    <a:pt x="887" y="484"/>
                    <a:pt x="886" y="485"/>
                  </a:cubicBezTo>
                  <a:cubicBezTo>
                    <a:pt x="887" y="485"/>
                    <a:pt x="888" y="485"/>
                    <a:pt x="888" y="485"/>
                  </a:cubicBezTo>
                  <a:cubicBezTo>
                    <a:pt x="889" y="485"/>
                    <a:pt x="889" y="485"/>
                    <a:pt x="890" y="485"/>
                  </a:cubicBezTo>
                  <a:cubicBezTo>
                    <a:pt x="891" y="485"/>
                    <a:pt x="892" y="485"/>
                    <a:pt x="894" y="485"/>
                  </a:cubicBezTo>
                  <a:cubicBezTo>
                    <a:pt x="888" y="482"/>
                    <a:pt x="888" y="482"/>
                    <a:pt x="888" y="482"/>
                  </a:cubicBezTo>
                  <a:moveTo>
                    <a:pt x="946" y="476"/>
                  </a:moveTo>
                  <a:cubicBezTo>
                    <a:pt x="946" y="478"/>
                    <a:pt x="946" y="479"/>
                    <a:pt x="946" y="479"/>
                  </a:cubicBezTo>
                  <a:cubicBezTo>
                    <a:pt x="946" y="480"/>
                    <a:pt x="947" y="481"/>
                    <a:pt x="947" y="482"/>
                  </a:cubicBezTo>
                  <a:cubicBezTo>
                    <a:pt x="947" y="480"/>
                    <a:pt x="947" y="478"/>
                    <a:pt x="946" y="476"/>
                  </a:cubicBezTo>
                  <a:moveTo>
                    <a:pt x="425" y="0"/>
                  </a:moveTo>
                  <a:cubicBezTo>
                    <a:pt x="184" y="41"/>
                    <a:pt x="0" y="251"/>
                    <a:pt x="0" y="504"/>
                  </a:cubicBezTo>
                  <a:cubicBezTo>
                    <a:pt x="0" y="787"/>
                    <a:pt x="229" y="1016"/>
                    <a:pt x="512" y="1016"/>
                  </a:cubicBezTo>
                  <a:cubicBezTo>
                    <a:pt x="621" y="1016"/>
                    <a:pt x="722" y="982"/>
                    <a:pt x="805" y="924"/>
                  </a:cubicBezTo>
                  <a:cubicBezTo>
                    <a:pt x="811" y="918"/>
                    <a:pt x="820" y="910"/>
                    <a:pt x="829" y="902"/>
                  </a:cubicBezTo>
                  <a:cubicBezTo>
                    <a:pt x="821" y="902"/>
                    <a:pt x="815" y="901"/>
                    <a:pt x="811" y="899"/>
                  </a:cubicBezTo>
                  <a:cubicBezTo>
                    <a:pt x="800" y="894"/>
                    <a:pt x="782" y="890"/>
                    <a:pt x="774" y="890"/>
                  </a:cubicBezTo>
                  <a:cubicBezTo>
                    <a:pt x="765" y="890"/>
                    <a:pt x="763" y="889"/>
                    <a:pt x="760" y="878"/>
                  </a:cubicBezTo>
                  <a:cubicBezTo>
                    <a:pt x="758" y="867"/>
                    <a:pt x="752" y="849"/>
                    <a:pt x="754" y="834"/>
                  </a:cubicBezTo>
                  <a:cubicBezTo>
                    <a:pt x="757" y="819"/>
                    <a:pt x="751" y="818"/>
                    <a:pt x="752" y="804"/>
                  </a:cubicBezTo>
                  <a:cubicBezTo>
                    <a:pt x="752" y="789"/>
                    <a:pt x="759" y="799"/>
                    <a:pt x="752" y="780"/>
                  </a:cubicBezTo>
                  <a:cubicBezTo>
                    <a:pt x="746" y="760"/>
                    <a:pt x="749" y="750"/>
                    <a:pt x="754" y="739"/>
                  </a:cubicBezTo>
                  <a:cubicBezTo>
                    <a:pt x="759" y="727"/>
                    <a:pt x="760" y="726"/>
                    <a:pt x="757" y="714"/>
                  </a:cubicBezTo>
                  <a:cubicBezTo>
                    <a:pt x="755" y="703"/>
                    <a:pt x="748" y="695"/>
                    <a:pt x="758" y="682"/>
                  </a:cubicBezTo>
                  <a:cubicBezTo>
                    <a:pt x="768" y="669"/>
                    <a:pt x="758" y="677"/>
                    <a:pt x="757" y="667"/>
                  </a:cubicBezTo>
                  <a:cubicBezTo>
                    <a:pt x="756" y="656"/>
                    <a:pt x="755" y="616"/>
                    <a:pt x="755" y="616"/>
                  </a:cubicBezTo>
                  <a:cubicBezTo>
                    <a:pt x="758" y="613"/>
                    <a:pt x="765" y="611"/>
                    <a:pt x="773" y="611"/>
                  </a:cubicBezTo>
                  <a:cubicBezTo>
                    <a:pt x="778" y="611"/>
                    <a:pt x="782" y="612"/>
                    <a:pt x="787" y="612"/>
                  </a:cubicBezTo>
                  <a:cubicBezTo>
                    <a:pt x="784" y="596"/>
                    <a:pt x="795" y="549"/>
                    <a:pt x="798" y="536"/>
                  </a:cubicBezTo>
                  <a:cubicBezTo>
                    <a:pt x="802" y="522"/>
                    <a:pt x="804" y="509"/>
                    <a:pt x="806" y="504"/>
                  </a:cubicBezTo>
                  <a:cubicBezTo>
                    <a:pt x="809" y="500"/>
                    <a:pt x="810" y="487"/>
                    <a:pt x="810" y="487"/>
                  </a:cubicBezTo>
                  <a:cubicBezTo>
                    <a:pt x="811" y="478"/>
                    <a:pt x="815" y="477"/>
                    <a:pt x="817" y="477"/>
                  </a:cubicBezTo>
                  <a:cubicBezTo>
                    <a:pt x="817" y="477"/>
                    <a:pt x="818" y="477"/>
                    <a:pt x="818" y="477"/>
                  </a:cubicBezTo>
                  <a:cubicBezTo>
                    <a:pt x="823" y="480"/>
                    <a:pt x="820" y="492"/>
                    <a:pt x="820" y="492"/>
                  </a:cubicBezTo>
                  <a:cubicBezTo>
                    <a:pt x="819" y="512"/>
                    <a:pt x="819" y="512"/>
                    <a:pt x="819" y="512"/>
                  </a:cubicBezTo>
                  <a:cubicBezTo>
                    <a:pt x="819" y="512"/>
                    <a:pt x="825" y="496"/>
                    <a:pt x="829" y="494"/>
                  </a:cubicBezTo>
                  <a:cubicBezTo>
                    <a:pt x="833" y="493"/>
                    <a:pt x="840" y="485"/>
                    <a:pt x="840" y="485"/>
                  </a:cubicBezTo>
                  <a:cubicBezTo>
                    <a:pt x="843" y="481"/>
                    <a:pt x="846" y="479"/>
                    <a:pt x="846" y="479"/>
                  </a:cubicBezTo>
                  <a:cubicBezTo>
                    <a:pt x="853" y="482"/>
                    <a:pt x="849" y="491"/>
                    <a:pt x="846" y="496"/>
                  </a:cubicBezTo>
                  <a:cubicBezTo>
                    <a:pt x="847" y="496"/>
                    <a:pt x="848" y="495"/>
                    <a:pt x="849" y="495"/>
                  </a:cubicBezTo>
                  <a:cubicBezTo>
                    <a:pt x="859" y="491"/>
                    <a:pt x="868" y="487"/>
                    <a:pt x="868" y="487"/>
                  </a:cubicBezTo>
                  <a:cubicBezTo>
                    <a:pt x="868" y="487"/>
                    <a:pt x="869" y="486"/>
                    <a:pt x="872" y="485"/>
                  </a:cubicBezTo>
                  <a:cubicBezTo>
                    <a:pt x="873" y="485"/>
                    <a:pt x="874" y="485"/>
                    <a:pt x="875" y="484"/>
                  </a:cubicBezTo>
                  <a:cubicBezTo>
                    <a:pt x="870" y="479"/>
                    <a:pt x="878" y="467"/>
                    <a:pt x="878" y="467"/>
                  </a:cubicBezTo>
                  <a:cubicBezTo>
                    <a:pt x="875" y="470"/>
                    <a:pt x="873" y="471"/>
                    <a:pt x="872" y="471"/>
                  </a:cubicBezTo>
                  <a:cubicBezTo>
                    <a:pt x="869" y="471"/>
                    <a:pt x="868" y="467"/>
                    <a:pt x="868" y="467"/>
                  </a:cubicBezTo>
                  <a:cubicBezTo>
                    <a:pt x="867" y="469"/>
                    <a:pt x="866" y="469"/>
                    <a:pt x="864" y="469"/>
                  </a:cubicBezTo>
                  <a:cubicBezTo>
                    <a:pt x="863" y="469"/>
                    <a:pt x="863" y="469"/>
                    <a:pt x="863" y="469"/>
                  </a:cubicBezTo>
                  <a:cubicBezTo>
                    <a:pt x="854" y="464"/>
                    <a:pt x="869" y="438"/>
                    <a:pt x="869" y="438"/>
                  </a:cubicBezTo>
                  <a:cubicBezTo>
                    <a:pt x="872" y="430"/>
                    <a:pt x="877" y="428"/>
                    <a:pt x="877" y="428"/>
                  </a:cubicBezTo>
                  <a:cubicBezTo>
                    <a:pt x="891" y="420"/>
                    <a:pt x="891" y="420"/>
                    <a:pt x="891" y="420"/>
                  </a:cubicBezTo>
                  <a:cubicBezTo>
                    <a:pt x="935" y="437"/>
                    <a:pt x="935" y="437"/>
                    <a:pt x="935" y="437"/>
                  </a:cubicBezTo>
                  <a:cubicBezTo>
                    <a:pt x="935" y="437"/>
                    <a:pt x="936" y="436"/>
                    <a:pt x="937" y="436"/>
                  </a:cubicBezTo>
                  <a:cubicBezTo>
                    <a:pt x="941" y="436"/>
                    <a:pt x="943" y="442"/>
                    <a:pt x="946" y="446"/>
                  </a:cubicBezTo>
                  <a:cubicBezTo>
                    <a:pt x="948" y="449"/>
                    <a:pt x="947" y="464"/>
                    <a:pt x="946" y="472"/>
                  </a:cubicBezTo>
                  <a:cubicBezTo>
                    <a:pt x="963" y="489"/>
                    <a:pt x="963" y="489"/>
                    <a:pt x="963" y="489"/>
                  </a:cubicBezTo>
                  <a:cubicBezTo>
                    <a:pt x="965" y="488"/>
                    <a:pt x="966" y="488"/>
                    <a:pt x="967" y="488"/>
                  </a:cubicBezTo>
                  <a:cubicBezTo>
                    <a:pt x="976" y="488"/>
                    <a:pt x="981" y="503"/>
                    <a:pt x="981" y="503"/>
                  </a:cubicBezTo>
                  <a:cubicBezTo>
                    <a:pt x="984" y="500"/>
                    <a:pt x="987" y="499"/>
                    <a:pt x="990" y="499"/>
                  </a:cubicBezTo>
                  <a:cubicBezTo>
                    <a:pt x="995" y="499"/>
                    <a:pt x="1001" y="503"/>
                    <a:pt x="1003" y="504"/>
                  </a:cubicBezTo>
                  <a:cubicBezTo>
                    <a:pt x="1005" y="506"/>
                    <a:pt x="1007" y="508"/>
                    <a:pt x="1010" y="508"/>
                  </a:cubicBezTo>
                  <a:cubicBezTo>
                    <a:pt x="1011" y="508"/>
                    <a:pt x="1012" y="508"/>
                    <a:pt x="1013" y="507"/>
                  </a:cubicBezTo>
                  <a:cubicBezTo>
                    <a:pt x="1014" y="506"/>
                    <a:pt x="1015" y="506"/>
                    <a:pt x="1016" y="506"/>
                  </a:cubicBezTo>
                  <a:cubicBezTo>
                    <a:pt x="1018" y="506"/>
                    <a:pt x="1019" y="508"/>
                    <a:pt x="1023" y="510"/>
                  </a:cubicBezTo>
                  <a:cubicBezTo>
                    <a:pt x="1023" y="510"/>
                    <a:pt x="1023" y="511"/>
                    <a:pt x="1024" y="511"/>
                  </a:cubicBezTo>
                  <a:cubicBezTo>
                    <a:pt x="1024" y="508"/>
                    <a:pt x="1024" y="506"/>
                    <a:pt x="1024" y="504"/>
                  </a:cubicBezTo>
                  <a:cubicBezTo>
                    <a:pt x="1024" y="307"/>
                    <a:pt x="913" y="137"/>
                    <a:pt x="750" y="51"/>
                  </a:cubicBezTo>
                  <a:cubicBezTo>
                    <a:pt x="722" y="56"/>
                    <a:pt x="693" y="58"/>
                    <a:pt x="663" y="58"/>
                  </a:cubicBezTo>
                  <a:cubicBezTo>
                    <a:pt x="577" y="58"/>
                    <a:pt x="496" y="37"/>
                    <a:pt x="425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6415088" y="5119688"/>
              <a:ext cx="663575" cy="842963"/>
            </a:xfrm>
            <a:custGeom>
              <a:avLst/>
              <a:gdLst>
                <a:gd name="T0" fmla="*/ 102 w 418"/>
                <a:gd name="T1" fmla="*/ 420 h 531"/>
                <a:gd name="T2" fmla="*/ 74 w 418"/>
                <a:gd name="T3" fmla="*/ 399 h 531"/>
                <a:gd name="T4" fmla="*/ 230 w 418"/>
                <a:gd name="T5" fmla="*/ 258 h 531"/>
                <a:gd name="T6" fmla="*/ 307 w 418"/>
                <a:gd name="T7" fmla="*/ 93 h 531"/>
                <a:gd name="T8" fmla="*/ 334 w 418"/>
                <a:gd name="T9" fmla="*/ 111 h 531"/>
                <a:gd name="T10" fmla="*/ 297 w 418"/>
                <a:gd name="T11" fmla="*/ 193 h 531"/>
                <a:gd name="T12" fmla="*/ 175 w 418"/>
                <a:gd name="T13" fmla="*/ 348 h 531"/>
                <a:gd name="T14" fmla="*/ 102 w 418"/>
                <a:gd name="T15" fmla="*/ 420 h 531"/>
                <a:gd name="T16" fmla="*/ 311 w 418"/>
                <a:gd name="T17" fmla="*/ 62 h 531"/>
                <a:gd name="T18" fmla="*/ 307 w 418"/>
                <a:gd name="T19" fmla="*/ 50 h 531"/>
                <a:gd name="T20" fmla="*/ 309 w 418"/>
                <a:gd name="T21" fmla="*/ 49 h 531"/>
                <a:gd name="T22" fmla="*/ 325 w 418"/>
                <a:gd name="T23" fmla="*/ 71 h 531"/>
                <a:gd name="T24" fmla="*/ 311 w 418"/>
                <a:gd name="T25" fmla="*/ 62 h 531"/>
                <a:gd name="T26" fmla="*/ 297 w 418"/>
                <a:gd name="T27" fmla="*/ 0 h 531"/>
                <a:gd name="T28" fmla="*/ 285 w 418"/>
                <a:gd name="T29" fmla="*/ 26 h 531"/>
                <a:gd name="T30" fmla="*/ 293 w 418"/>
                <a:gd name="T31" fmla="*/ 31 h 531"/>
                <a:gd name="T32" fmla="*/ 300 w 418"/>
                <a:gd name="T33" fmla="*/ 42 h 531"/>
                <a:gd name="T34" fmla="*/ 283 w 418"/>
                <a:gd name="T35" fmla="*/ 30 h 531"/>
                <a:gd name="T36" fmla="*/ 0 w 418"/>
                <a:gd name="T37" fmla="*/ 424 h 531"/>
                <a:gd name="T38" fmla="*/ 29 w 418"/>
                <a:gd name="T39" fmla="*/ 455 h 531"/>
                <a:gd name="T40" fmla="*/ 92 w 418"/>
                <a:gd name="T41" fmla="*/ 531 h 531"/>
                <a:gd name="T42" fmla="*/ 112 w 418"/>
                <a:gd name="T43" fmla="*/ 511 h 531"/>
                <a:gd name="T44" fmla="*/ 39 w 418"/>
                <a:gd name="T45" fmla="*/ 422 h 531"/>
                <a:gd name="T46" fmla="*/ 34 w 418"/>
                <a:gd name="T47" fmla="*/ 417 h 531"/>
                <a:gd name="T48" fmla="*/ 36 w 418"/>
                <a:gd name="T49" fmla="*/ 417 h 531"/>
                <a:gd name="T50" fmla="*/ 39 w 418"/>
                <a:gd name="T51" fmla="*/ 411 h 531"/>
                <a:gd name="T52" fmla="*/ 86 w 418"/>
                <a:gd name="T53" fmla="*/ 445 h 531"/>
                <a:gd name="T54" fmla="*/ 93 w 418"/>
                <a:gd name="T55" fmla="*/ 461 h 531"/>
                <a:gd name="T56" fmla="*/ 137 w 418"/>
                <a:gd name="T57" fmla="*/ 477 h 531"/>
                <a:gd name="T58" fmla="*/ 315 w 418"/>
                <a:gd name="T59" fmla="*/ 304 h 531"/>
                <a:gd name="T60" fmla="*/ 415 w 418"/>
                <a:gd name="T61" fmla="*/ 90 h 531"/>
                <a:gd name="T62" fmla="*/ 382 w 418"/>
                <a:gd name="T63" fmla="*/ 77 h 531"/>
                <a:gd name="T64" fmla="*/ 367 w 418"/>
                <a:gd name="T65" fmla="*/ 80 h 531"/>
                <a:gd name="T66" fmla="*/ 334 w 418"/>
                <a:gd name="T67" fmla="*/ 34 h 531"/>
                <a:gd name="T68" fmla="*/ 303 w 418"/>
                <a:gd name="T69" fmla="*/ 5 h 531"/>
                <a:gd name="T70" fmla="*/ 297 w 418"/>
                <a:gd name="T7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531">
                  <a:moveTo>
                    <a:pt x="102" y="420"/>
                  </a:moveTo>
                  <a:cubicBezTo>
                    <a:pt x="74" y="399"/>
                    <a:pt x="74" y="399"/>
                    <a:pt x="74" y="399"/>
                  </a:cubicBezTo>
                  <a:cubicBezTo>
                    <a:pt x="74" y="399"/>
                    <a:pt x="161" y="358"/>
                    <a:pt x="230" y="258"/>
                  </a:cubicBezTo>
                  <a:cubicBezTo>
                    <a:pt x="230" y="258"/>
                    <a:pt x="293" y="165"/>
                    <a:pt x="307" y="93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4" y="111"/>
                    <a:pt x="311" y="146"/>
                    <a:pt x="297" y="193"/>
                  </a:cubicBezTo>
                  <a:cubicBezTo>
                    <a:pt x="297" y="193"/>
                    <a:pt x="269" y="276"/>
                    <a:pt x="175" y="348"/>
                  </a:cubicBezTo>
                  <a:cubicBezTo>
                    <a:pt x="175" y="348"/>
                    <a:pt x="126" y="381"/>
                    <a:pt x="102" y="420"/>
                  </a:cubicBezTo>
                  <a:moveTo>
                    <a:pt x="311" y="62"/>
                  </a:moveTo>
                  <a:cubicBezTo>
                    <a:pt x="310" y="57"/>
                    <a:pt x="310" y="53"/>
                    <a:pt x="307" y="50"/>
                  </a:cubicBezTo>
                  <a:cubicBezTo>
                    <a:pt x="307" y="50"/>
                    <a:pt x="308" y="49"/>
                    <a:pt x="309" y="49"/>
                  </a:cubicBezTo>
                  <a:cubicBezTo>
                    <a:pt x="311" y="49"/>
                    <a:pt x="316" y="53"/>
                    <a:pt x="325" y="71"/>
                  </a:cubicBezTo>
                  <a:cubicBezTo>
                    <a:pt x="311" y="62"/>
                    <a:pt x="311" y="62"/>
                    <a:pt x="311" y="62"/>
                  </a:cubicBezTo>
                  <a:moveTo>
                    <a:pt x="297" y="0"/>
                  </a:moveTo>
                  <a:cubicBezTo>
                    <a:pt x="293" y="9"/>
                    <a:pt x="289" y="17"/>
                    <a:pt x="285" y="26"/>
                  </a:cubicBezTo>
                  <a:cubicBezTo>
                    <a:pt x="293" y="31"/>
                    <a:pt x="293" y="31"/>
                    <a:pt x="293" y="31"/>
                  </a:cubicBezTo>
                  <a:cubicBezTo>
                    <a:pt x="293" y="31"/>
                    <a:pt x="300" y="36"/>
                    <a:pt x="300" y="42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10" y="178"/>
                    <a:pt x="115" y="311"/>
                    <a:pt x="0" y="424"/>
                  </a:cubicBezTo>
                  <a:cubicBezTo>
                    <a:pt x="9" y="433"/>
                    <a:pt x="20" y="444"/>
                    <a:pt x="29" y="455"/>
                  </a:cubicBezTo>
                  <a:cubicBezTo>
                    <a:pt x="46" y="479"/>
                    <a:pt x="92" y="531"/>
                    <a:pt x="92" y="531"/>
                  </a:cubicBezTo>
                  <a:cubicBezTo>
                    <a:pt x="92" y="531"/>
                    <a:pt x="106" y="524"/>
                    <a:pt x="112" y="511"/>
                  </a:cubicBezTo>
                  <a:cubicBezTo>
                    <a:pt x="39" y="422"/>
                    <a:pt x="39" y="422"/>
                    <a:pt x="39" y="422"/>
                  </a:cubicBezTo>
                  <a:cubicBezTo>
                    <a:pt x="39" y="422"/>
                    <a:pt x="36" y="417"/>
                    <a:pt x="34" y="417"/>
                  </a:cubicBezTo>
                  <a:cubicBezTo>
                    <a:pt x="35" y="417"/>
                    <a:pt x="36" y="417"/>
                    <a:pt x="36" y="417"/>
                  </a:cubicBezTo>
                  <a:cubicBezTo>
                    <a:pt x="39" y="411"/>
                    <a:pt x="39" y="411"/>
                    <a:pt x="39" y="411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5"/>
                    <a:pt x="83" y="455"/>
                    <a:pt x="93" y="461"/>
                  </a:cubicBezTo>
                  <a:cubicBezTo>
                    <a:pt x="137" y="477"/>
                    <a:pt x="137" y="477"/>
                    <a:pt x="137" y="477"/>
                  </a:cubicBezTo>
                  <a:cubicBezTo>
                    <a:pt x="137" y="477"/>
                    <a:pt x="245" y="397"/>
                    <a:pt x="315" y="304"/>
                  </a:cubicBezTo>
                  <a:cubicBezTo>
                    <a:pt x="385" y="210"/>
                    <a:pt x="418" y="107"/>
                    <a:pt x="415" y="90"/>
                  </a:cubicBezTo>
                  <a:cubicBezTo>
                    <a:pt x="415" y="90"/>
                    <a:pt x="401" y="77"/>
                    <a:pt x="382" y="77"/>
                  </a:cubicBezTo>
                  <a:cubicBezTo>
                    <a:pt x="377" y="77"/>
                    <a:pt x="372" y="78"/>
                    <a:pt x="367" y="80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4" y="34"/>
                    <a:pt x="317" y="12"/>
                    <a:pt x="303" y="5"/>
                  </a:cubicBezTo>
                  <a:cubicBezTo>
                    <a:pt x="297" y="0"/>
                    <a:pt x="297" y="0"/>
                    <a:pt x="29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6100763" y="4978401"/>
              <a:ext cx="785813" cy="814388"/>
            </a:xfrm>
            <a:custGeom>
              <a:avLst/>
              <a:gdLst>
                <a:gd name="T0" fmla="*/ 381 w 495"/>
                <a:gd name="T1" fmla="*/ 49 h 513"/>
                <a:gd name="T2" fmla="*/ 384 w 495"/>
                <a:gd name="T3" fmla="*/ 66 h 513"/>
                <a:gd name="T4" fmla="*/ 388 w 495"/>
                <a:gd name="T5" fmla="*/ 213 h 513"/>
                <a:gd name="T6" fmla="*/ 278 w 495"/>
                <a:gd name="T7" fmla="*/ 333 h 513"/>
                <a:gd name="T8" fmla="*/ 238 w 495"/>
                <a:gd name="T9" fmla="*/ 339 h 513"/>
                <a:gd name="T10" fmla="*/ 193 w 495"/>
                <a:gd name="T11" fmla="*/ 329 h 513"/>
                <a:gd name="T12" fmla="*/ 169 w 495"/>
                <a:gd name="T13" fmla="*/ 284 h 513"/>
                <a:gd name="T14" fmla="*/ 105 w 495"/>
                <a:gd name="T15" fmla="*/ 293 h 513"/>
                <a:gd name="T16" fmla="*/ 70 w 495"/>
                <a:gd name="T17" fmla="*/ 294 h 513"/>
                <a:gd name="T18" fmla="*/ 56 w 495"/>
                <a:gd name="T19" fmla="*/ 294 h 513"/>
                <a:gd name="T20" fmla="*/ 28 w 495"/>
                <a:gd name="T21" fmla="*/ 315 h 513"/>
                <a:gd name="T22" fmla="*/ 16 w 495"/>
                <a:gd name="T23" fmla="*/ 325 h 513"/>
                <a:gd name="T24" fmla="*/ 63 w 495"/>
                <a:gd name="T25" fmla="*/ 369 h 513"/>
                <a:gd name="T26" fmla="*/ 16 w 495"/>
                <a:gd name="T27" fmla="*/ 363 h 513"/>
                <a:gd name="T28" fmla="*/ 2 w 495"/>
                <a:gd name="T29" fmla="*/ 384 h 513"/>
                <a:gd name="T30" fmla="*/ 4 w 495"/>
                <a:gd name="T31" fmla="*/ 388 h 513"/>
                <a:gd name="T32" fmla="*/ 10 w 495"/>
                <a:gd name="T33" fmla="*/ 388 h 513"/>
                <a:gd name="T34" fmla="*/ 57 w 495"/>
                <a:gd name="T35" fmla="*/ 401 h 513"/>
                <a:gd name="T36" fmla="*/ 180 w 495"/>
                <a:gd name="T37" fmla="*/ 498 h 513"/>
                <a:gd name="T38" fmla="*/ 198 w 495"/>
                <a:gd name="T39" fmla="*/ 513 h 513"/>
                <a:gd name="T40" fmla="*/ 481 w 495"/>
                <a:gd name="T41" fmla="*/ 119 h 513"/>
                <a:gd name="T42" fmla="*/ 381 w 495"/>
                <a:gd name="T43" fmla="*/ 49 h 513"/>
                <a:gd name="T44" fmla="*/ 373 w 495"/>
                <a:gd name="T45" fmla="*/ 0 h 513"/>
                <a:gd name="T46" fmla="*/ 380 w 495"/>
                <a:gd name="T47" fmla="*/ 40 h 513"/>
                <a:gd name="T48" fmla="*/ 483 w 495"/>
                <a:gd name="T49" fmla="*/ 115 h 513"/>
                <a:gd name="T50" fmla="*/ 495 w 495"/>
                <a:gd name="T51" fmla="*/ 89 h 513"/>
                <a:gd name="T52" fmla="*/ 373 w 495"/>
                <a:gd name="T5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5" h="513">
                  <a:moveTo>
                    <a:pt x="381" y="49"/>
                  </a:moveTo>
                  <a:cubicBezTo>
                    <a:pt x="383" y="60"/>
                    <a:pt x="384" y="66"/>
                    <a:pt x="384" y="66"/>
                  </a:cubicBezTo>
                  <a:cubicBezTo>
                    <a:pt x="415" y="77"/>
                    <a:pt x="441" y="124"/>
                    <a:pt x="388" y="213"/>
                  </a:cubicBezTo>
                  <a:cubicBezTo>
                    <a:pt x="334" y="303"/>
                    <a:pt x="287" y="329"/>
                    <a:pt x="278" y="333"/>
                  </a:cubicBezTo>
                  <a:cubicBezTo>
                    <a:pt x="272" y="336"/>
                    <a:pt x="256" y="339"/>
                    <a:pt x="238" y="339"/>
                  </a:cubicBezTo>
                  <a:cubicBezTo>
                    <a:pt x="223" y="339"/>
                    <a:pt x="206" y="337"/>
                    <a:pt x="193" y="329"/>
                  </a:cubicBezTo>
                  <a:cubicBezTo>
                    <a:pt x="165" y="312"/>
                    <a:pt x="169" y="284"/>
                    <a:pt x="169" y="284"/>
                  </a:cubicBezTo>
                  <a:cubicBezTo>
                    <a:pt x="169" y="284"/>
                    <a:pt x="142" y="292"/>
                    <a:pt x="105" y="293"/>
                  </a:cubicBezTo>
                  <a:cubicBezTo>
                    <a:pt x="91" y="294"/>
                    <a:pt x="80" y="294"/>
                    <a:pt x="70" y="294"/>
                  </a:cubicBezTo>
                  <a:cubicBezTo>
                    <a:pt x="65" y="294"/>
                    <a:pt x="60" y="294"/>
                    <a:pt x="56" y="294"/>
                  </a:cubicBezTo>
                  <a:cubicBezTo>
                    <a:pt x="47" y="301"/>
                    <a:pt x="37" y="308"/>
                    <a:pt x="28" y="315"/>
                  </a:cubicBezTo>
                  <a:cubicBezTo>
                    <a:pt x="20" y="321"/>
                    <a:pt x="16" y="325"/>
                    <a:pt x="16" y="325"/>
                  </a:cubicBezTo>
                  <a:cubicBezTo>
                    <a:pt x="16" y="325"/>
                    <a:pt x="33" y="346"/>
                    <a:pt x="63" y="369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3"/>
                    <a:pt x="0" y="381"/>
                    <a:pt x="2" y="384"/>
                  </a:cubicBezTo>
                  <a:cubicBezTo>
                    <a:pt x="4" y="388"/>
                    <a:pt x="4" y="388"/>
                    <a:pt x="4" y="388"/>
                  </a:cubicBezTo>
                  <a:cubicBezTo>
                    <a:pt x="4" y="388"/>
                    <a:pt x="6" y="388"/>
                    <a:pt x="10" y="388"/>
                  </a:cubicBezTo>
                  <a:cubicBezTo>
                    <a:pt x="20" y="388"/>
                    <a:pt x="42" y="389"/>
                    <a:pt x="57" y="401"/>
                  </a:cubicBezTo>
                  <a:cubicBezTo>
                    <a:pt x="180" y="498"/>
                    <a:pt x="180" y="498"/>
                    <a:pt x="180" y="498"/>
                  </a:cubicBezTo>
                  <a:cubicBezTo>
                    <a:pt x="180" y="498"/>
                    <a:pt x="188" y="504"/>
                    <a:pt x="198" y="513"/>
                  </a:cubicBezTo>
                  <a:cubicBezTo>
                    <a:pt x="313" y="400"/>
                    <a:pt x="408" y="267"/>
                    <a:pt x="481" y="119"/>
                  </a:cubicBezTo>
                  <a:cubicBezTo>
                    <a:pt x="381" y="49"/>
                    <a:pt x="381" y="49"/>
                    <a:pt x="381" y="49"/>
                  </a:cubicBezTo>
                  <a:moveTo>
                    <a:pt x="373" y="0"/>
                  </a:moveTo>
                  <a:cubicBezTo>
                    <a:pt x="376" y="15"/>
                    <a:pt x="378" y="29"/>
                    <a:pt x="380" y="40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7" y="106"/>
                    <a:pt x="491" y="98"/>
                    <a:pt x="495" y="89"/>
                  </a:cubicBezTo>
                  <a:cubicBezTo>
                    <a:pt x="373" y="0"/>
                    <a:pt x="373" y="0"/>
                    <a:pt x="3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051550" y="4752976"/>
              <a:ext cx="749300" cy="774700"/>
            </a:xfrm>
            <a:custGeom>
              <a:avLst/>
              <a:gdLst>
                <a:gd name="T0" fmla="*/ 195 w 472"/>
                <a:gd name="T1" fmla="*/ 0 h 488"/>
                <a:gd name="T2" fmla="*/ 217 w 472"/>
                <a:gd name="T3" fmla="*/ 22 h 488"/>
                <a:gd name="T4" fmla="*/ 235 w 472"/>
                <a:gd name="T5" fmla="*/ 36 h 488"/>
                <a:gd name="T6" fmla="*/ 257 w 472"/>
                <a:gd name="T7" fmla="*/ 37 h 488"/>
                <a:gd name="T8" fmla="*/ 267 w 472"/>
                <a:gd name="T9" fmla="*/ 40 h 488"/>
                <a:gd name="T10" fmla="*/ 277 w 472"/>
                <a:gd name="T11" fmla="*/ 43 h 488"/>
                <a:gd name="T12" fmla="*/ 284 w 472"/>
                <a:gd name="T13" fmla="*/ 44 h 488"/>
                <a:gd name="T14" fmla="*/ 299 w 472"/>
                <a:gd name="T15" fmla="*/ 43 h 488"/>
                <a:gd name="T16" fmla="*/ 377 w 472"/>
                <a:gd name="T17" fmla="*/ 63 h 488"/>
                <a:gd name="T18" fmla="*/ 415 w 472"/>
                <a:gd name="T19" fmla="*/ 208 h 488"/>
                <a:gd name="T20" fmla="*/ 419 w 472"/>
                <a:gd name="T21" fmla="*/ 355 h 488"/>
                <a:gd name="T22" fmla="*/ 309 w 472"/>
                <a:gd name="T23" fmla="*/ 475 h 488"/>
                <a:gd name="T24" fmla="*/ 224 w 472"/>
                <a:gd name="T25" fmla="*/ 471 h 488"/>
                <a:gd name="T26" fmla="*/ 200 w 472"/>
                <a:gd name="T27" fmla="*/ 426 h 488"/>
                <a:gd name="T28" fmla="*/ 136 w 472"/>
                <a:gd name="T29" fmla="*/ 435 h 488"/>
                <a:gd name="T30" fmla="*/ 65 w 472"/>
                <a:gd name="T31" fmla="*/ 432 h 488"/>
                <a:gd name="T32" fmla="*/ 28 w 472"/>
                <a:gd name="T33" fmla="*/ 423 h 488"/>
                <a:gd name="T34" fmla="*/ 14 w 472"/>
                <a:gd name="T35" fmla="*/ 411 h 488"/>
                <a:gd name="T36" fmla="*/ 8 w 472"/>
                <a:gd name="T37" fmla="*/ 367 h 488"/>
                <a:gd name="T38" fmla="*/ 6 w 472"/>
                <a:gd name="T39" fmla="*/ 337 h 488"/>
                <a:gd name="T40" fmla="*/ 6 w 472"/>
                <a:gd name="T41" fmla="*/ 313 h 488"/>
                <a:gd name="T42" fmla="*/ 8 w 472"/>
                <a:gd name="T43" fmla="*/ 272 h 488"/>
                <a:gd name="T44" fmla="*/ 11 w 472"/>
                <a:gd name="T45" fmla="*/ 247 h 488"/>
                <a:gd name="T46" fmla="*/ 12 w 472"/>
                <a:gd name="T47" fmla="*/ 215 h 488"/>
                <a:gd name="T48" fmla="*/ 11 w 472"/>
                <a:gd name="T49" fmla="*/ 200 h 488"/>
                <a:gd name="T50" fmla="*/ 9 w 472"/>
                <a:gd name="T51" fmla="*/ 149 h 488"/>
                <a:gd name="T52" fmla="*/ 69 w 472"/>
                <a:gd name="T53" fmla="*/ 151 h 488"/>
                <a:gd name="T54" fmla="*/ 67 w 472"/>
                <a:gd name="T55" fmla="*/ 143 h 488"/>
                <a:gd name="T56" fmla="*/ 64 w 472"/>
                <a:gd name="T57" fmla="*/ 118 h 488"/>
                <a:gd name="T58" fmla="*/ 66 w 472"/>
                <a:gd name="T59" fmla="*/ 96 h 488"/>
                <a:gd name="T60" fmla="*/ 64 w 472"/>
                <a:gd name="T61" fmla="*/ 87 h 488"/>
                <a:gd name="T62" fmla="*/ 74 w 472"/>
                <a:gd name="T63" fmla="*/ 85 h 488"/>
                <a:gd name="T64" fmla="*/ 70 w 472"/>
                <a:gd name="T65" fmla="*/ 64 h 488"/>
                <a:gd name="T66" fmla="*/ 70 w 472"/>
                <a:gd name="T67" fmla="*/ 56 h 488"/>
                <a:gd name="T68" fmla="*/ 70 w 472"/>
                <a:gd name="T69" fmla="*/ 56 h 488"/>
                <a:gd name="T70" fmla="*/ 90 w 472"/>
                <a:gd name="T71" fmla="*/ 35 h 488"/>
                <a:gd name="T72" fmla="*/ 130 w 472"/>
                <a:gd name="T73" fmla="*/ 17 h 488"/>
                <a:gd name="T74" fmla="*/ 149 w 472"/>
                <a:gd name="T75" fmla="*/ 18 h 488"/>
                <a:gd name="T76" fmla="*/ 167 w 472"/>
                <a:gd name="T77" fmla="*/ 19 h 488"/>
                <a:gd name="T78" fmla="*/ 183 w 472"/>
                <a:gd name="T79" fmla="*/ 28 h 488"/>
                <a:gd name="T80" fmla="*/ 191 w 472"/>
                <a:gd name="T81" fmla="*/ 33 h 488"/>
                <a:gd name="T82" fmla="*/ 201 w 472"/>
                <a:gd name="T83" fmla="*/ 21 h 488"/>
                <a:gd name="T84" fmla="*/ 195 w 472"/>
                <a:gd name="T8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2" h="488">
                  <a:moveTo>
                    <a:pt x="195" y="0"/>
                  </a:moveTo>
                  <a:cubicBezTo>
                    <a:pt x="217" y="22"/>
                    <a:pt x="217" y="22"/>
                    <a:pt x="217" y="22"/>
                  </a:cubicBezTo>
                  <a:cubicBezTo>
                    <a:pt x="229" y="16"/>
                    <a:pt x="235" y="36"/>
                    <a:pt x="235" y="36"/>
                  </a:cubicBezTo>
                  <a:cubicBezTo>
                    <a:pt x="243" y="28"/>
                    <a:pt x="253" y="35"/>
                    <a:pt x="257" y="37"/>
                  </a:cubicBezTo>
                  <a:cubicBezTo>
                    <a:pt x="260" y="40"/>
                    <a:pt x="262" y="42"/>
                    <a:pt x="267" y="40"/>
                  </a:cubicBezTo>
                  <a:cubicBezTo>
                    <a:pt x="272" y="37"/>
                    <a:pt x="272" y="41"/>
                    <a:pt x="277" y="43"/>
                  </a:cubicBezTo>
                  <a:cubicBezTo>
                    <a:pt x="281" y="46"/>
                    <a:pt x="281" y="47"/>
                    <a:pt x="284" y="44"/>
                  </a:cubicBezTo>
                  <a:cubicBezTo>
                    <a:pt x="287" y="41"/>
                    <a:pt x="299" y="43"/>
                    <a:pt x="299" y="43"/>
                  </a:cubicBezTo>
                  <a:cubicBezTo>
                    <a:pt x="355" y="26"/>
                    <a:pt x="377" y="63"/>
                    <a:pt x="377" y="63"/>
                  </a:cubicBezTo>
                  <a:cubicBezTo>
                    <a:pt x="397" y="77"/>
                    <a:pt x="415" y="208"/>
                    <a:pt x="415" y="208"/>
                  </a:cubicBezTo>
                  <a:cubicBezTo>
                    <a:pt x="446" y="219"/>
                    <a:pt x="472" y="266"/>
                    <a:pt x="419" y="355"/>
                  </a:cubicBezTo>
                  <a:cubicBezTo>
                    <a:pt x="365" y="445"/>
                    <a:pt x="318" y="471"/>
                    <a:pt x="309" y="475"/>
                  </a:cubicBezTo>
                  <a:cubicBezTo>
                    <a:pt x="299" y="480"/>
                    <a:pt x="252" y="488"/>
                    <a:pt x="224" y="471"/>
                  </a:cubicBezTo>
                  <a:cubicBezTo>
                    <a:pt x="196" y="454"/>
                    <a:pt x="200" y="426"/>
                    <a:pt x="200" y="426"/>
                  </a:cubicBezTo>
                  <a:cubicBezTo>
                    <a:pt x="200" y="426"/>
                    <a:pt x="173" y="434"/>
                    <a:pt x="136" y="435"/>
                  </a:cubicBezTo>
                  <a:cubicBezTo>
                    <a:pt x="99" y="436"/>
                    <a:pt x="75" y="437"/>
                    <a:pt x="65" y="432"/>
                  </a:cubicBezTo>
                  <a:cubicBezTo>
                    <a:pt x="54" y="427"/>
                    <a:pt x="36" y="423"/>
                    <a:pt x="28" y="423"/>
                  </a:cubicBezTo>
                  <a:cubicBezTo>
                    <a:pt x="19" y="423"/>
                    <a:pt x="17" y="422"/>
                    <a:pt x="14" y="411"/>
                  </a:cubicBezTo>
                  <a:cubicBezTo>
                    <a:pt x="12" y="400"/>
                    <a:pt x="6" y="382"/>
                    <a:pt x="8" y="367"/>
                  </a:cubicBezTo>
                  <a:cubicBezTo>
                    <a:pt x="11" y="352"/>
                    <a:pt x="5" y="351"/>
                    <a:pt x="6" y="337"/>
                  </a:cubicBezTo>
                  <a:cubicBezTo>
                    <a:pt x="6" y="322"/>
                    <a:pt x="13" y="332"/>
                    <a:pt x="6" y="313"/>
                  </a:cubicBezTo>
                  <a:cubicBezTo>
                    <a:pt x="0" y="293"/>
                    <a:pt x="3" y="283"/>
                    <a:pt x="8" y="272"/>
                  </a:cubicBezTo>
                  <a:cubicBezTo>
                    <a:pt x="13" y="260"/>
                    <a:pt x="14" y="259"/>
                    <a:pt x="11" y="247"/>
                  </a:cubicBezTo>
                  <a:cubicBezTo>
                    <a:pt x="9" y="236"/>
                    <a:pt x="2" y="228"/>
                    <a:pt x="12" y="215"/>
                  </a:cubicBezTo>
                  <a:cubicBezTo>
                    <a:pt x="22" y="202"/>
                    <a:pt x="12" y="210"/>
                    <a:pt x="11" y="200"/>
                  </a:cubicBezTo>
                  <a:cubicBezTo>
                    <a:pt x="10" y="189"/>
                    <a:pt x="9" y="149"/>
                    <a:pt x="9" y="149"/>
                  </a:cubicBezTo>
                  <a:cubicBezTo>
                    <a:pt x="21" y="138"/>
                    <a:pt x="69" y="151"/>
                    <a:pt x="69" y="151"/>
                  </a:cubicBezTo>
                  <a:cubicBezTo>
                    <a:pt x="69" y="151"/>
                    <a:pt x="67" y="143"/>
                    <a:pt x="67" y="143"/>
                  </a:cubicBezTo>
                  <a:cubicBezTo>
                    <a:pt x="66" y="143"/>
                    <a:pt x="62" y="135"/>
                    <a:pt x="64" y="118"/>
                  </a:cubicBezTo>
                  <a:cubicBezTo>
                    <a:pt x="66" y="102"/>
                    <a:pt x="67" y="101"/>
                    <a:pt x="66" y="96"/>
                  </a:cubicBezTo>
                  <a:cubicBezTo>
                    <a:pt x="64" y="91"/>
                    <a:pt x="64" y="87"/>
                    <a:pt x="64" y="87"/>
                  </a:cubicBezTo>
                  <a:cubicBezTo>
                    <a:pt x="64" y="87"/>
                    <a:pt x="72" y="87"/>
                    <a:pt x="74" y="85"/>
                  </a:cubicBezTo>
                  <a:cubicBezTo>
                    <a:pt x="67" y="80"/>
                    <a:pt x="58" y="65"/>
                    <a:pt x="70" y="64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66" y="58"/>
                    <a:pt x="70" y="56"/>
                  </a:cubicBezTo>
                  <a:cubicBezTo>
                    <a:pt x="74" y="54"/>
                    <a:pt x="67" y="44"/>
                    <a:pt x="90" y="35"/>
                  </a:cubicBezTo>
                  <a:cubicBezTo>
                    <a:pt x="112" y="26"/>
                    <a:pt x="126" y="17"/>
                    <a:pt x="130" y="17"/>
                  </a:cubicBezTo>
                  <a:cubicBezTo>
                    <a:pt x="135" y="18"/>
                    <a:pt x="147" y="19"/>
                    <a:pt x="149" y="18"/>
                  </a:cubicBezTo>
                  <a:cubicBezTo>
                    <a:pt x="150" y="18"/>
                    <a:pt x="163" y="17"/>
                    <a:pt x="167" y="19"/>
                  </a:cubicBezTo>
                  <a:cubicBezTo>
                    <a:pt x="170" y="21"/>
                    <a:pt x="177" y="27"/>
                    <a:pt x="183" y="28"/>
                  </a:cubicBezTo>
                  <a:cubicBezTo>
                    <a:pt x="189" y="30"/>
                    <a:pt x="189" y="33"/>
                    <a:pt x="191" y="33"/>
                  </a:cubicBezTo>
                  <a:cubicBezTo>
                    <a:pt x="194" y="33"/>
                    <a:pt x="202" y="30"/>
                    <a:pt x="201" y="21"/>
                  </a:cubicBezTo>
                  <a:cubicBezTo>
                    <a:pt x="201" y="13"/>
                    <a:pt x="201" y="6"/>
                    <a:pt x="19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223000" y="4678363"/>
              <a:ext cx="149225" cy="127000"/>
            </a:xfrm>
            <a:custGeom>
              <a:avLst/>
              <a:gdLst>
                <a:gd name="T0" fmla="*/ 37 w 94"/>
                <a:gd name="T1" fmla="*/ 0 h 80"/>
                <a:gd name="T2" fmla="*/ 23 w 94"/>
                <a:gd name="T3" fmla="*/ 8 h 80"/>
                <a:gd name="T4" fmla="*/ 15 w 94"/>
                <a:gd name="T5" fmla="*/ 18 h 80"/>
                <a:gd name="T6" fmla="*/ 9 w 94"/>
                <a:gd name="T7" fmla="*/ 49 h 80"/>
                <a:gd name="T8" fmla="*/ 10 w 94"/>
                <a:gd name="T9" fmla="*/ 49 h 80"/>
                <a:gd name="T10" fmla="*/ 14 w 94"/>
                <a:gd name="T11" fmla="*/ 47 h 80"/>
                <a:gd name="T12" fmla="*/ 18 w 94"/>
                <a:gd name="T13" fmla="*/ 51 h 80"/>
                <a:gd name="T14" fmla="*/ 24 w 94"/>
                <a:gd name="T15" fmla="*/ 47 h 80"/>
                <a:gd name="T16" fmla="*/ 21 w 94"/>
                <a:gd name="T17" fmla="*/ 64 h 80"/>
                <a:gd name="T18" fmla="*/ 22 w 94"/>
                <a:gd name="T19" fmla="*/ 64 h 80"/>
                <a:gd name="T20" fmla="*/ 22 w 94"/>
                <a:gd name="T21" fmla="*/ 64 h 80"/>
                <a:gd name="T22" fmla="*/ 23 w 94"/>
                <a:gd name="T23" fmla="*/ 64 h 80"/>
                <a:gd name="T24" fmla="*/ 27 w 94"/>
                <a:gd name="T25" fmla="*/ 64 h 80"/>
                <a:gd name="T26" fmla="*/ 32 w 94"/>
                <a:gd name="T27" fmla="*/ 65 h 80"/>
                <a:gd name="T28" fmla="*/ 34 w 94"/>
                <a:gd name="T29" fmla="*/ 62 h 80"/>
                <a:gd name="T30" fmla="*/ 40 w 94"/>
                <a:gd name="T31" fmla="*/ 65 h 80"/>
                <a:gd name="T32" fmla="*/ 53 w 94"/>
                <a:gd name="T33" fmla="*/ 64 h 80"/>
                <a:gd name="T34" fmla="*/ 77 w 94"/>
                <a:gd name="T35" fmla="*/ 71 h 80"/>
                <a:gd name="T36" fmla="*/ 66 w 94"/>
                <a:gd name="T37" fmla="*/ 68 h 80"/>
                <a:gd name="T38" fmla="*/ 62 w 94"/>
                <a:gd name="T39" fmla="*/ 68 h 80"/>
                <a:gd name="T40" fmla="*/ 64 w 94"/>
                <a:gd name="T41" fmla="*/ 70 h 80"/>
                <a:gd name="T42" fmla="*/ 76 w 94"/>
                <a:gd name="T43" fmla="*/ 75 h 80"/>
                <a:gd name="T44" fmla="*/ 79 w 94"/>
                <a:gd name="T45" fmla="*/ 77 h 80"/>
                <a:gd name="T46" fmla="*/ 84 w 94"/>
                <a:gd name="T47" fmla="*/ 80 h 80"/>
                <a:gd name="T48" fmla="*/ 87 w 94"/>
                <a:gd name="T49" fmla="*/ 79 h 80"/>
                <a:gd name="T50" fmla="*/ 93 w 94"/>
                <a:gd name="T51" fmla="*/ 68 h 80"/>
                <a:gd name="T52" fmla="*/ 93 w 94"/>
                <a:gd name="T53" fmla="*/ 62 h 80"/>
                <a:gd name="T54" fmla="*/ 92 w 94"/>
                <a:gd name="T55" fmla="*/ 59 h 80"/>
                <a:gd name="T56" fmla="*/ 92 w 94"/>
                <a:gd name="T57" fmla="*/ 56 h 80"/>
                <a:gd name="T58" fmla="*/ 87 w 94"/>
                <a:gd name="T59" fmla="*/ 47 h 80"/>
                <a:gd name="T60" fmla="*/ 92 w 94"/>
                <a:gd name="T61" fmla="*/ 52 h 80"/>
                <a:gd name="T62" fmla="*/ 92 w 94"/>
                <a:gd name="T63" fmla="*/ 26 h 80"/>
                <a:gd name="T64" fmla="*/ 83 w 94"/>
                <a:gd name="T65" fmla="*/ 16 h 80"/>
                <a:gd name="T66" fmla="*/ 81 w 94"/>
                <a:gd name="T67" fmla="*/ 17 h 80"/>
                <a:gd name="T68" fmla="*/ 37 w 94"/>
                <a:gd name="T6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80">
                  <a:moveTo>
                    <a:pt x="37" y="0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18" y="10"/>
                    <a:pt x="15" y="18"/>
                  </a:cubicBezTo>
                  <a:cubicBezTo>
                    <a:pt x="15" y="18"/>
                    <a:pt x="0" y="44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2" y="49"/>
                    <a:pt x="13" y="49"/>
                    <a:pt x="14" y="47"/>
                  </a:cubicBezTo>
                  <a:cubicBezTo>
                    <a:pt x="14" y="47"/>
                    <a:pt x="15" y="51"/>
                    <a:pt x="18" y="51"/>
                  </a:cubicBezTo>
                  <a:cubicBezTo>
                    <a:pt x="19" y="51"/>
                    <a:pt x="21" y="50"/>
                    <a:pt x="24" y="47"/>
                  </a:cubicBezTo>
                  <a:cubicBezTo>
                    <a:pt x="24" y="47"/>
                    <a:pt x="16" y="59"/>
                    <a:pt x="21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5" y="64"/>
                    <a:pt x="27" y="64"/>
                  </a:cubicBezTo>
                  <a:cubicBezTo>
                    <a:pt x="29" y="64"/>
                    <a:pt x="30" y="64"/>
                    <a:pt x="32" y="65"/>
                  </a:cubicBezTo>
                  <a:cubicBezTo>
                    <a:pt x="33" y="64"/>
                    <a:pt x="33" y="63"/>
                    <a:pt x="34" y="62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4"/>
                    <a:pt x="48" y="64"/>
                    <a:pt x="53" y="64"/>
                  </a:cubicBezTo>
                  <a:cubicBezTo>
                    <a:pt x="61" y="64"/>
                    <a:pt x="71" y="65"/>
                    <a:pt x="77" y="71"/>
                  </a:cubicBezTo>
                  <a:cubicBezTo>
                    <a:pt x="77" y="71"/>
                    <a:pt x="71" y="68"/>
                    <a:pt x="66" y="68"/>
                  </a:cubicBezTo>
                  <a:cubicBezTo>
                    <a:pt x="64" y="68"/>
                    <a:pt x="63" y="68"/>
                    <a:pt x="62" y="68"/>
                  </a:cubicBezTo>
                  <a:cubicBezTo>
                    <a:pt x="63" y="69"/>
                    <a:pt x="63" y="69"/>
                    <a:pt x="64" y="70"/>
                  </a:cubicBezTo>
                  <a:cubicBezTo>
                    <a:pt x="67" y="71"/>
                    <a:pt x="71" y="73"/>
                    <a:pt x="76" y="75"/>
                  </a:cubicBezTo>
                  <a:cubicBezTo>
                    <a:pt x="77" y="76"/>
                    <a:pt x="79" y="77"/>
                    <a:pt x="79" y="77"/>
                  </a:cubicBezTo>
                  <a:cubicBezTo>
                    <a:pt x="81" y="78"/>
                    <a:pt x="83" y="79"/>
                    <a:pt x="84" y="80"/>
                  </a:cubicBezTo>
                  <a:cubicBezTo>
                    <a:pt x="85" y="80"/>
                    <a:pt x="86" y="79"/>
                    <a:pt x="87" y="79"/>
                  </a:cubicBezTo>
                  <a:cubicBezTo>
                    <a:pt x="90" y="78"/>
                    <a:pt x="94" y="75"/>
                    <a:pt x="93" y="68"/>
                  </a:cubicBezTo>
                  <a:cubicBezTo>
                    <a:pt x="93" y="66"/>
                    <a:pt x="93" y="64"/>
                    <a:pt x="93" y="62"/>
                  </a:cubicBezTo>
                  <a:cubicBezTo>
                    <a:pt x="93" y="61"/>
                    <a:pt x="92" y="60"/>
                    <a:pt x="92" y="59"/>
                  </a:cubicBezTo>
                  <a:cubicBezTo>
                    <a:pt x="92" y="59"/>
                    <a:pt x="92" y="58"/>
                    <a:pt x="92" y="56"/>
                  </a:cubicBezTo>
                  <a:cubicBezTo>
                    <a:pt x="91" y="53"/>
                    <a:pt x="90" y="50"/>
                    <a:pt x="87" y="4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44"/>
                    <a:pt x="94" y="29"/>
                    <a:pt x="92" y="26"/>
                  </a:cubicBezTo>
                  <a:cubicBezTo>
                    <a:pt x="89" y="22"/>
                    <a:pt x="87" y="16"/>
                    <a:pt x="83" y="16"/>
                  </a:cubicBezTo>
                  <a:cubicBezTo>
                    <a:pt x="82" y="16"/>
                    <a:pt x="81" y="17"/>
                    <a:pt x="81" y="17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256338" y="4752976"/>
              <a:ext cx="119063" cy="50800"/>
            </a:xfrm>
            <a:custGeom>
              <a:avLst/>
              <a:gdLst>
                <a:gd name="T0" fmla="*/ 55 w 75"/>
                <a:gd name="T1" fmla="*/ 28 h 32"/>
                <a:gd name="T2" fmla="*/ 58 w 75"/>
                <a:gd name="T3" fmla="*/ 30 h 32"/>
                <a:gd name="T4" fmla="*/ 55 w 75"/>
                <a:gd name="T5" fmla="*/ 28 h 32"/>
                <a:gd name="T6" fmla="*/ 41 w 75"/>
                <a:gd name="T7" fmla="*/ 21 h 32"/>
                <a:gd name="T8" fmla="*/ 41 w 75"/>
                <a:gd name="T9" fmla="*/ 22 h 32"/>
                <a:gd name="T10" fmla="*/ 43 w 75"/>
                <a:gd name="T11" fmla="*/ 23 h 32"/>
                <a:gd name="T12" fmla="*/ 41 w 75"/>
                <a:gd name="T13" fmla="*/ 21 h 32"/>
                <a:gd name="T14" fmla="*/ 1 w 75"/>
                <a:gd name="T15" fmla="*/ 17 h 32"/>
                <a:gd name="T16" fmla="*/ 0 w 75"/>
                <a:gd name="T17" fmla="*/ 17 h 32"/>
                <a:gd name="T18" fmla="*/ 1 w 75"/>
                <a:gd name="T19" fmla="*/ 18 h 32"/>
                <a:gd name="T20" fmla="*/ 2 w 75"/>
                <a:gd name="T21" fmla="*/ 17 h 32"/>
                <a:gd name="T22" fmla="*/ 1 w 75"/>
                <a:gd name="T23" fmla="*/ 17 h 32"/>
                <a:gd name="T24" fmla="*/ 1 w 75"/>
                <a:gd name="T25" fmla="*/ 17 h 32"/>
                <a:gd name="T26" fmla="*/ 72 w 75"/>
                <a:gd name="T27" fmla="*/ 15 h 32"/>
                <a:gd name="T28" fmla="*/ 72 w 75"/>
                <a:gd name="T29" fmla="*/ 21 h 32"/>
                <a:gd name="T30" fmla="*/ 66 w 75"/>
                <a:gd name="T31" fmla="*/ 32 h 32"/>
                <a:gd name="T32" fmla="*/ 72 w 75"/>
                <a:gd name="T33" fmla="*/ 15 h 32"/>
                <a:gd name="T34" fmla="*/ 66 w 75"/>
                <a:gd name="T35" fmla="*/ 0 h 32"/>
                <a:gd name="T36" fmla="*/ 71 w 75"/>
                <a:gd name="T37" fmla="*/ 9 h 32"/>
                <a:gd name="T38" fmla="*/ 71 w 75"/>
                <a:gd name="T39" fmla="*/ 5 h 32"/>
                <a:gd name="T40" fmla="*/ 66 w 75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2">
                  <a:moveTo>
                    <a:pt x="55" y="28"/>
                  </a:moveTo>
                  <a:cubicBezTo>
                    <a:pt x="56" y="29"/>
                    <a:pt x="57" y="30"/>
                    <a:pt x="58" y="30"/>
                  </a:cubicBezTo>
                  <a:cubicBezTo>
                    <a:pt x="58" y="30"/>
                    <a:pt x="56" y="29"/>
                    <a:pt x="55" y="28"/>
                  </a:cubicBezTo>
                  <a:moveTo>
                    <a:pt x="41" y="2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2" y="22"/>
                    <a:pt x="43" y="23"/>
                  </a:cubicBezTo>
                  <a:cubicBezTo>
                    <a:pt x="42" y="22"/>
                    <a:pt x="42" y="22"/>
                    <a:pt x="41" y="21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72" y="15"/>
                  </a:moveTo>
                  <a:cubicBezTo>
                    <a:pt x="72" y="17"/>
                    <a:pt x="72" y="19"/>
                    <a:pt x="72" y="21"/>
                  </a:cubicBezTo>
                  <a:cubicBezTo>
                    <a:pt x="73" y="28"/>
                    <a:pt x="69" y="31"/>
                    <a:pt x="66" y="32"/>
                  </a:cubicBezTo>
                  <a:cubicBezTo>
                    <a:pt x="70" y="31"/>
                    <a:pt x="75" y="26"/>
                    <a:pt x="72" y="15"/>
                  </a:cubicBezTo>
                  <a:moveTo>
                    <a:pt x="66" y="0"/>
                  </a:moveTo>
                  <a:cubicBezTo>
                    <a:pt x="69" y="3"/>
                    <a:pt x="70" y="6"/>
                    <a:pt x="71" y="9"/>
                  </a:cubicBezTo>
                  <a:cubicBezTo>
                    <a:pt x="71" y="8"/>
                    <a:pt x="71" y="7"/>
                    <a:pt x="71" y="5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111875" y="4768851"/>
              <a:ext cx="109538" cy="222250"/>
            </a:xfrm>
            <a:custGeom>
              <a:avLst/>
              <a:gdLst>
                <a:gd name="T0" fmla="*/ 33 w 69"/>
                <a:gd name="T1" fmla="*/ 0 h 140"/>
                <a:gd name="T2" fmla="*/ 26 w 69"/>
                <a:gd name="T3" fmla="*/ 10 h 140"/>
                <a:gd name="T4" fmla="*/ 22 w 69"/>
                <a:gd name="T5" fmla="*/ 27 h 140"/>
                <a:gd name="T6" fmla="*/ 14 w 69"/>
                <a:gd name="T7" fmla="*/ 59 h 140"/>
                <a:gd name="T8" fmla="*/ 3 w 69"/>
                <a:gd name="T9" fmla="*/ 135 h 140"/>
                <a:gd name="T10" fmla="*/ 29 w 69"/>
                <a:gd name="T11" fmla="*/ 140 h 140"/>
                <a:gd name="T12" fmla="*/ 31 w 69"/>
                <a:gd name="T13" fmla="*/ 140 h 140"/>
                <a:gd name="T14" fmla="*/ 31 w 69"/>
                <a:gd name="T15" fmla="*/ 139 h 140"/>
                <a:gd name="T16" fmla="*/ 29 w 69"/>
                <a:gd name="T17" fmla="*/ 133 h 140"/>
                <a:gd name="T18" fmla="*/ 26 w 69"/>
                <a:gd name="T19" fmla="*/ 127 h 140"/>
                <a:gd name="T20" fmla="*/ 25 w 69"/>
                <a:gd name="T21" fmla="*/ 124 h 140"/>
                <a:gd name="T22" fmla="*/ 24 w 69"/>
                <a:gd name="T23" fmla="*/ 108 h 140"/>
                <a:gd name="T24" fmla="*/ 28 w 69"/>
                <a:gd name="T25" fmla="*/ 92 h 140"/>
                <a:gd name="T26" fmla="*/ 28 w 69"/>
                <a:gd name="T27" fmla="*/ 86 h 140"/>
                <a:gd name="T28" fmla="*/ 28 w 69"/>
                <a:gd name="T29" fmla="*/ 85 h 140"/>
                <a:gd name="T30" fmla="*/ 25 w 69"/>
                <a:gd name="T31" fmla="*/ 72 h 140"/>
                <a:gd name="T32" fmla="*/ 30 w 69"/>
                <a:gd name="T33" fmla="*/ 77 h 140"/>
                <a:gd name="T34" fmla="*/ 32 w 69"/>
                <a:gd name="T35" fmla="*/ 77 h 140"/>
                <a:gd name="T36" fmla="*/ 30 w 69"/>
                <a:gd name="T37" fmla="*/ 72 h 140"/>
                <a:gd name="T38" fmla="*/ 26 w 69"/>
                <a:gd name="T39" fmla="*/ 60 h 140"/>
                <a:gd name="T40" fmla="*/ 26 w 69"/>
                <a:gd name="T41" fmla="*/ 59 h 140"/>
                <a:gd name="T42" fmla="*/ 32 w 69"/>
                <a:gd name="T43" fmla="*/ 54 h 140"/>
                <a:gd name="T44" fmla="*/ 32 w 69"/>
                <a:gd name="T45" fmla="*/ 54 h 140"/>
                <a:gd name="T46" fmla="*/ 32 w 69"/>
                <a:gd name="T47" fmla="*/ 54 h 140"/>
                <a:gd name="T48" fmla="*/ 32 w 69"/>
                <a:gd name="T49" fmla="*/ 48 h 140"/>
                <a:gd name="T50" fmla="*/ 30 w 69"/>
                <a:gd name="T51" fmla="*/ 47 h 140"/>
                <a:gd name="T52" fmla="*/ 29 w 69"/>
                <a:gd name="T53" fmla="*/ 48 h 140"/>
                <a:gd name="T54" fmla="*/ 33 w 69"/>
                <a:gd name="T55" fmla="*/ 45 h 140"/>
                <a:gd name="T56" fmla="*/ 36 w 69"/>
                <a:gd name="T57" fmla="*/ 36 h 140"/>
                <a:gd name="T58" fmla="*/ 37 w 69"/>
                <a:gd name="T59" fmla="*/ 35 h 140"/>
                <a:gd name="T60" fmla="*/ 62 w 69"/>
                <a:gd name="T61" fmla="*/ 19 h 140"/>
                <a:gd name="T62" fmla="*/ 62 w 69"/>
                <a:gd name="T63" fmla="*/ 2 h 140"/>
                <a:gd name="T64" fmla="*/ 56 w 69"/>
                <a:gd name="T65" fmla="*/ 8 h 140"/>
                <a:gd name="T66" fmla="*/ 45 w 69"/>
                <a:gd name="T67" fmla="*/ 17 h 140"/>
                <a:gd name="T68" fmla="*/ 35 w 69"/>
                <a:gd name="T69" fmla="*/ 35 h 140"/>
                <a:gd name="T70" fmla="*/ 36 w 69"/>
                <a:gd name="T71" fmla="*/ 15 h 140"/>
                <a:gd name="T72" fmla="*/ 34 w 69"/>
                <a:gd name="T73" fmla="*/ 0 h 140"/>
                <a:gd name="T74" fmla="*/ 33 w 69"/>
                <a:gd name="T7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140">
                  <a:moveTo>
                    <a:pt x="33" y="0"/>
                  </a:moveTo>
                  <a:cubicBezTo>
                    <a:pt x="31" y="0"/>
                    <a:pt x="27" y="1"/>
                    <a:pt x="26" y="10"/>
                  </a:cubicBezTo>
                  <a:cubicBezTo>
                    <a:pt x="26" y="10"/>
                    <a:pt x="25" y="23"/>
                    <a:pt x="22" y="27"/>
                  </a:cubicBezTo>
                  <a:cubicBezTo>
                    <a:pt x="20" y="32"/>
                    <a:pt x="18" y="45"/>
                    <a:pt x="14" y="59"/>
                  </a:cubicBezTo>
                  <a:cubicBezTo>
                    <a:pt x="11" y="72"/>
                    <a:pt x="0" y="119"/>
                    <a:pt x="3" y="135"/>
                  </a:cubicBezTo>
                  <a:cubicBezTo>
                    <a:pt x="14" y="137"/>
                    <a:pt x="25" y="139"/>
                    <a:pt x="29" y="140"/>
                  </a:cubicBezTo>
                  <a:cubicBezTo>
                    <a:pt x="30" y="140"/>
                    <a:pt x="30" y="140"/>
                    <a:pt x="31" y="140"/>
                  </a:cubicBezTo>
                  <a:cubicBezTo>
                    <a:pt x="31" y="140"/>
                    <a:pt x="31" y="139"/>
                    <a:pt x="31" y="139"/>
                  </a:cubicBezTo>
                  <a:cubicBezTo>
                    <a:pt x="30" y="136"/>
                    <a:pt x="29" y="133"/>
                    <a:pt x="29" y="133"/>
                  </a:cubicBezTo>
                  <a:cubicBezTo>
                    <a:pt x="29" y="133"/>
                    <a:pt x="27" y="131"/>
                    <a:pt x="26" y="127"/>
                  </a:cubicBezTo>
                  <a:cubicBezTo>
                    <a:pt x="26" y="126"/>
                    <a:pt x="25" y="125"/>
                    <a:pt x="25" y="124"/>
                  </a:cubicBezTo>
                  <a:cubicBezTo>
                    <a:pt x="22" y="120"/>
                    <a:pt x="20" y="115"/>
                    <a:pt x="24" y="108"/>
                  </a:cubicBezTo>
                  <a:cubicBezTo>
                    <a:pt x="27" y="103"/>
                    <a:pt x="27" y="97"/>
                    <a:pt x="28" y="92"/>
                  </a:cubicBezTo>
                  <a:cubicBezTo>
                    <a:pt x="29" y="90"/>
                    <a:pt x="29" y="88"/>
                    <a:pt x="28" y="86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5" y="80"/>
                    <a:pt x="20" y="75"/>
                    <a:pt x="25" y="72"/>
                  </a:cubicBezTo>
                  <a:cubicBezTo>
                    <a:pt x="25" y="72"/>
                    <a:pt x="27" y="76"/>
                    <a:pt x="30" y="77"/>
                  </a:cubicBezTo>
                  <a:cubicBezTo>
                    <a:pt x="31" y="77"/>
                    <a:pt x="31" y="77"/>
                    <a:pt x="32" y="77"/>
                  </a:cubicBezTo>
                  <a:cubicBezTo>
                    <a:pt x="32" y="75"/>
                    <a:pt x="31" y="73"/>
                    <a:pt x="30" y="72"/>
                  </a:cubicBezTo>
                  <a:cubicBezTo>
                    <a:pt x="27" y="69"/>
                    <a:pt x="23" y="65"/>
                    <a:pt x="26" y="60"/>
                  </a:cubicBezTo>
                  <a:cubicBezTo>
                    <a:pt x="26" y="60"/>
                    <a:pt x="26" y="59"/>
                    <a:pt x="26" y="59"/>
                  </a:cubicBezTo>
                  <a:cubicBezTo>
                    <a:pt x="26" y="56"/>
                    <a:pt x="28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1"/>
                    <a:pt x="32" y="49"/>
                    <a:pt x="32" y="48"/>
                  </a:cubicBezTo>
                  <a:cubicBezTo>
                    <a:pt x="32" y="48"/>
                    <a:pt x="31" y="47"/>
                    <a:pt x="30" y="47"/>
                  </a:cubicBezTo>
                  <a:cubicBezTo>
                    <a:pt x="30" y="47"/>
                    <a:pt x="29" y="47"/>
                    <a:pt x="29" y="48"/>
                  </a:cubicBezTo>
                  <a:cubicBezTo>
                    <a:pt x="29" y="48"/>
                    <a:pt x="31" y="46"/>
                    <a:pt x="33" y="45"/>
                  </a:cubicBezTo>
                  <a:cubicBezTo>
                    <a:pt x="34" y="44"/>
                    <a:pt x="33" y="40"/>
                    <a:pt x="36" y="36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40" y="30"/>
                    <a:pt x="51" y="24"/>
                    <a:pt x="62" y="19"/>
                  </a:cubicBezTo>
                  <a:cubicBezTo>
                    <a:pt x="65" y="14"/>
                    <a:pt x="69" y="5"/>
                    <a:pt x="62" y="2"/>
                  </a:cubicBezTo>
                  <a:cubicBezTo>
                    <a:pt x="62" y="2"/>
                    <a:pt x="59" y="4"/>
                    <a:pt x="56" y="8"/>
                  </a:cubicBezTo>
                  <a:cubicBezTo>
                    <a:pt x="56" y="8"/>
                    <a:pt x="49" y="16"/>
                    <a:pt x="45" y="17"/>
                  </a:cubicBezTo>
                  <a:cubicBezTo>
                    <a:pt x="41" y="19"/>
                    <a:pt x="35" y="35"/>
                    <a:pt x="35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9" y="3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6116638" y="4826001"/>
              <a:ext cx="53975" cy="168275"/>
            </a:xfrm>
            <a:custGeom>
              <a:avLst/>
              <a:gdLst>
                <a:gd name="T0" fmla="*/ 0 w 34"/>
                <a:gd name="T1" fmla="*/ 99 h 106"/>
                <a:gd name="T2" fmla="*/ 1 w 34"/>
                <a:gd name="T3" fmla="*/ 103 h 106"/>
                <a:gd name="T4" fmla="*/ 11 w 34"/>
                <a:gd name="T5" fmla="*/ 106 h 106"/>
                <a:gd name="T6" fmla="*/ 26 w 34"/>
                <a:gd name="T7" fmla="*/ 104 h 106"/>
                <a:gd name="T8" fmla="*/ 0 w 34"/>
                <a:gd name="T9" fmla="*/ 99 h 106"/>
                <a:gd name="T10" fmla="*/ 23 w 34"/>
                <a:gd name="T11" fmla="*/ 91 h 106"/>
                <a:gd name="T12" fmla="*/ 26 w 34"/>
                <a:gd name="T13" fmla="*/ 97 h 106"/>
                <a:gd name="T14" fmla="*/ 28 w 34"/>
                <a:gd name="T15" fmla="*/ 103 h 106"/>
                <a:gd name="T16" fmla="*/ 23 w 34"/>
                <a:gd name="T17" fmla="*/ 91 h 106"/>
                <a:gd name="T18" fmla="*/ 25 w 34"/>
                <a:gd name="T19" fmla="*/ 49 h 106"/>
                <a:gd name="T20" fmla="*/ 25 w 34"/>
                <a:gd name="T21" fmla="*/ 50 h 106"/>
                <a:gd name="T22" fmla="*/ 25 w 34"/>
                <a:gd name="T23" fmla="*/ 56 h 106"/>
                <a:gd name="T24" fmla="*/ 26 w 34"/>
                <a:gd name="T25" fmla="*/ 54 h 106"/>
                <a:gd name="T26" fmla="*/ 25 w 34"/>
                <a:gd name="T27" fmla="*/ 49 h 106"/>
                <a:gd name="T28" fmla="*/ 29 w 34"/>
                <a:gd name="T29" fmla="*/ 41 h 106"/>
                <a:gd name="T30" fmla="*/ 27 w 34"/>
                <a:gd name="T31" fmla="*/ 41 h 106"/>
                <a:gd name="T32" fmla="*/ 29 w 34"/>
                <a:gd name="T33" fmla="*/ 41 h 106"/>
                <a:gd name="T34" fmla="*/ 29 w 34"/>
                <a:gd name="T35" fmla="*/ 41 h 106"/>
                <a:gd name="T36" fmla="*/ 29 w 34"/>
                <a:gd name="T37" fmla="*/ 41 h 106"/>
                <a:gd name="T38" fmla="*/ 29 w 34"/>
                <a:gd name="T39" fmla="*/ 18 h 106"/>
                <a:gd name="T40" fmla="*/ 23 w 34"/>
                <a:gd name="T41" fmla="*/ 23 h 106"/>
                <a:gd name="T42" fmla="*/ 28 w 34"/>
                <a:gd name="T43" fmla="*/ 19 h 106"/>
                <a:gd name="T44" fmla="*/ 29 w 34"/>
                <a:gd name="T45" fmla="*/ 18 h 106"/>
                <a:gd name="T46" fmla="*/ 29 w 34"/>
                <a:gd name="T47" fmla="*/ 12 h 106"/>
                <a:gd name="T48" fmla="*/ 29 w 34"/>
                <a:gd name="T49" fmla="*/ 18 h 106"/>
                <a:gd name="T50" fmla="*/ 30 w 34"/>
                <a:gd name="T51" fmla="*/ 15 h 106"/>
                <a:gd name="T52" fmla="*/ 29 w 34"/>
                <a:gd name="T53" fmla="*/ 12 h 106"/>
                <a:gd name="T54" fmla="*/ 33 w 34"/>
                <a:gd name="T55" fmla="*/ 0 h 106"/>
                <a:gd name="T56" fmla="*/ 30 w 34"/>
                <a:gd name="T57" fmla="*/ 9 h 106"/>
                <a:gd name="T58" fmla="*/ 32 w 34"/>
                <a:gd name="T59" fmla="*/ 9 h 106"/>
                <a:gd name="T60" fmla="*/ 33 w 34"/>
                <a:gd name="T61" fmla="*/ 9 h 106"/>
                <a:gd name="T62" fmla="*/ 34 w 34"/>
                <a:gd name="T63" fmla="*/ 8 h 106"/>
                <a:gd name="T64" fmla="*/ 33 w 34"/>
                <a:gd name="T6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06">
                  <a:moveTo>
                    <a:pt x="0" y="99"/>
                  </a:moveTo>
                  <a:cubicBezTo>
                    <a:pt x="1" y="101"/>
                    <a:pt x="1" y="102"/>
                    <a:pt x="1" y="103"/>
                  </a:cubicBezTo>
                  <a:cubicBezTo>
                    <a:pt x="3" y="105"/>
                    <a:pt x="6" y="106"/>
                    <a:pt x="11" y="106"/>
                  </a:cubicBezTo>
                  <a:cubicBezTo>
                    <a:pt x="16" y="106"/>
                    <a:pt x="21" y="105"/>
                    <a:pt x="26" y="104"/>
                  </a:cubicBezTo>
                  <a:cubicBezTo>
                    <a:pt x="22" y="103"/>
                    <a:pt x="11" y="101"/>
                    <a:pt x="0" y="99"/>
                  </a:cubicBezTo>
                  <a:moveTo>
                    <a:pt x="23" y="91"/>
                  </a:moveTo>
                  <a:cubicBezTo>
                    <a:pt x="24" y="95"/>
                    <a:pt x="26" y="97"/>
                    <a:pt x="26" y="97"/>
                  </a:cubicBezTo>
                  <a:cubicBezTo>
                    <a:pt x="26" y="97"/>
                    <a:pt x="27" y="100"/>
                    <a:pt x="28" y="103"/>
                  </a:cubicBezTo>
                  <a:cubicBezTo>
                    <a:pt x="27" y="97"/>
                    <a:pt x="25" y="94"/>
                    <a:pt x="23" y="91"/>
                  </a:cubicBezTo>
                  <a:moveTo>
                    <a:pt x="25" y="49"/>
                  </a:moveTo>
                  <a:cubicBezTo>
                    <a:pt x="25" y="49"/>
                    <a:pt x="25" y="49"/>
                    <a:pt x="25" y="50"/>
                  </a:cubicBezTo>
                  <a:cubicBezTo>
                    <a:pt x="26" y="52"/>
                    <a:pt x="26" y="54"/>
                    <a:pt x="25" y="56"/>
                  </a:cubicBezTo>
                  <a:cubicBezTo>
                    <a:pt x="25" y="55"/>
                    <a:pt x="26" y="55"/>
                    <a:pt x="26" y="54"/>
                  </a:cubicBezTo>
                  <a:cubicBezTo>
                    <a:pt x="27" y="53"/>
                    <a:pt x="26" y="51"/>
                    <a:pt x="25" y="49"/>
                  </a:cubicBezTo>
                  <a:moveTo>
                    <a:pt x="29" y="41"/>
                  </a:move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moveTo>
                    <a:pt x="29" y="18"/>
                  </a:moveTo>
                  <a:cubicBezTo>
                    <a:pt x="25" y="18"/>
                    <a:pt x="23" y="20"/>
                    <a:pt x="23" y="23"/>
                  </a:cubicBezTo>
                  <a:cubicBezTo>
                    <a:pt x="24" y="22"/>
                    <a:pt x="26" y="19"/>
                    <a:pt x="28" y="19"/>
                  </a:cubicBezTo>
                  <a:cubicBezTo>
                    <a:pt x="28" y="19"/>
                    <a:pt x="29" y="18"/>
                    <a:pt x="29" y="18"/>
                  </a:cubicBezTo>
                  <a:moveTo>
                    <a:pt x="29" y="12"/>
                  </a:moveTo>
                  <a:cubicBezTo>
                    <a:pt x="29" y="13"/>
                    <a:pt x="29" y="15"/>
                    <a:pt x="29" y="18"/>
                  </a:cubicBezTo>
                  <a:cubicBezTo>
                    <a:pt x="29" y="17"/>
                    <a:pt x="30" y="16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moveTo>
                    <a:pt x="33" y="0"/>
                  </a:moveTo>
                  <a:cubicBezTo>
                    <a:pt x="30" y="4"/>
                    <a:pt x="31" y="8"/>
                    <a:pt x="30" y="9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4" y="8"/>
                  </a:cubicBezTo>
                  <a:cubicBezTo>
                    <a:pt x="32" y="5"/>
                    <a:pt x="32" y="3"/>
                    <a:pt x="33" y="0"/>
                  </a:cubicBezTo>
                </a:path>
              </a:pathLst>
            </a:custGeom>
            <a:solidFill>
              <a:srgbClr val="F99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6157913" y="4781551"/>
              <a:ext cx="198438" cy="211138"/>
            </a:xfrm>
            <a:custGeom>
              <a:avLst/>
              <a:gdLst>
                <a:gd name="T0" fmla="*/ 2 w 125"/>
                <a:gd name="T1" fmla="*/ 132 h 133"/>
                <a:gd name="T2" fmla="*/ 2 w 125"/>
                <a:gd name="T3" fmla="*/ 132 h 133"/>
                <a:gd name="T4" fmla="*/ 2 w 125"/>
                <a:gd name="T5" fmla="*/ 133 h 133"/>
                <a:gd name="T6" fmla="*/ 2 w 125"/>
                <a:gd name="T7" fmla="*/ 133 h 133"/>
                <a:gd name="T8" fmla="*/ 2 w 125"/>
                <a:gd name="T9" fmla="*/ 132 h 133"/>
                <a:gd name="T10" fmla="*/ 0 w 125"/>
                <a:gd name="T11" fmla="*/ 58 h 133"/>
                <a:gd name="T12" fmla="*/ 1 w 125"/>
                <a:gd name="T13" fmla="*/ 64 h 133"/>
                <a:gd name="T14" fmla="*/ 1 w 125"/>
                <a:gd name="T15" fmla="*/ 64 h 133"/>
                <a:gd name="T16" fmla="*/ 7 w 125"/>
                <a:gd name="T17" fmla="*/ 67 h 133"/>
                <a:gd name="T18" fmla="*/ 0 w 125"/>
                <a:gd name="T19" fmla="*/ 58 h 133"/>
                <a:gd name="T20" fmla="*/ 125 w 125"/>
                <a:gd name="T21" fmla="*/ 15 h 133"/>
                <a:gd name="T22" fmla="*/ 124 w 125"/>
                <a:gd name="T23" fmla="*/ 15 h 133"/>
                <a:gd name="T24" fmla="*/ 124 w 125"/>
                <a:gd name="T25" fmla="*/ 15 h 133"/>
                <a:gd name="T26" fmla="*/ 125 w 125"/>
                <a:gd name="T27" fmla="*/ 15 h 133"/>
                <a:gd name="T28" fmla="*/ 125 w 125"/>
                <a:gd name="T29" fmla="*/ 15 h 133"/>
                <a:gd name="T30" fmla="*/ 59 w 125"/>
                <a:gd name="T31" fmla="*/ 0 h 133"/>
                <a:gd name="T32" fmla="*/ 55 w 125"/>
                <a:gd name="T33" fmla="*/ 2 h 133"/>
                <a:gd name="T34" fmla="*/ 36 w 125"/>
                <a:gd name="T35" fmla="*/ 10 h 133"/>
                <a:gd name="T36" fmla="*/ 33 w 125"/>
                <a:gd name="T37" fmla="*/ 11 h 133"/>
                <a:gd name="T38" fmla="*/ 32 w 125"/>
                <a:gd name="T39" fmla="*/ 13 h 133"/>
                <a:gd name="T40" fmla="*/ 21 w 125"/>
                <a:gd name="T41" fmla="*/ 18 h 133"/>
                <a:gd name="T42" fmla="*/ 23 w 125"/>
                <a:gd name="T43" fmla="*/ 17 h 133"/>
                <a:gd name="T44" fmla="*/ 59 w 125"/>
                <a:gd name="T45" fmla="*/ 0 h 133"/>
                <a:gd name="T46" fmla="*/ 81 w 125"/>
                <a:gd name="T47" fmla="*/ 0 h 133"/>
                <a:gd name="T48" fmla="*/ 77 w 125"/>
                <a:gd name="T49" fmla="*/ 0 h 133"/>
                <a:gd name="T50" fmla="*/ 80 w 125"/>
                <a:gd name="T51" fmla="*/ 1 h 133"/>
                <a:gd name="T52" fmla="*/ 82 w 125"/>
                <a:gd name="T53" fmla="*/ 0 h 133"/>
                <a:gd name="T54" fmla="*/ 82 w 125"/>
                <a:gd name="T55" fmla="*/ 0 h 133"/>
                <a:gd name="T56" fmla="*/ 81 w 125"/>
                <a:gd name="T57" fmla="*/ 0 h 133"/>
                <a:gd name="T58" fmla="*/ 73 w 125"/>
                <a:gd name="T59" fmla="*/ 0 h 133"/>
                <a:gd name="T60" fmla="*/ 73 w 125"/>
                <a:gd name="T61" fmla="*/ 0 h 133"/>
                <a:gd name="T62" fmla="*/ 75 w 125"/>
                <a:gd name="T63" fmla="*/ 0 h 133"/>
                <a:gd name="T64" fmla="*/ 73 w 125"/>
                <a:gd name="T6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33">
                  <a:moveTo>
                    <a:pt x="2" y="132"/>
                  </a:move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2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2"/>
                    <a:pt x="2" y="132"/>
                  </a:cubicBezTo>
                  <a:moveTo>
                    <a:pt x="0" y="58"/>
                  </a:moveTo>
                  <a:cubicBezTo>
                    <a:pt x="0" y="60"/>
                    <a:pt x="0" y="62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6"/>
                    <a:pt x="7" y="67"/>
                    <a:pt x="7" y="67"/>
                  </a:cubicBezTo>
                  <a:cubicBezTo>
                    <a:pt x="5" y="65"/>
                    <a:pt x="2" y="62"/>
                    <a:pt x="0" y="58"/>
                  </a:cubicBezTo>
                  <a:moveTo>
                    <a:pt x="125" y="15"/>
                  </a:moveTo>
                  <a:cubicBezTo>
                    <a:pt x="125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moveTo>
                    <a:pt x="59" y="0"/>
                  </a:moveTo>
                  <a:cubicBezTo>
                    <a:pt x="56" y="1"/>
                    <a:pt x="55" y="2"/>
                    <a:pt x="55" y="2"/>
                  </a:cubicBezTo>
                  <a:cubicBezTo>
                    <a:pt x="55" y="2"/>
                    <a:pt x="46" y="6"/>
                    <a:pt x="36" y="10"/>
                  </a:cubicBezTo>
                  <a:cubicBezTo>
                    <a:pt x="35" y="10"/>
                    <a:pt x="34" y="11"/>
                    <a:pt x="33" y="11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28" y="14"/>
                    <a:pt x="24" y="15"/>
                    <a:pt x="21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40" y="10"/>
                    <a:pt x="52" y="3"/>
                    <a:pt x="59" y="0"/>
                  </a:cubicBezTo>
                  <a:moveTo>
                    <a:pt x="81" y="0"/>
                  </a:moveTo>
                  <a:cubicBezTo>
                    <a:pt x="79" y="0"/>
                    <a:pt x="78" y="0"/>
                    <a:pt x="77" y="0"/>
                  </a:cubicBezTo>
                  <a:cubicBezTo>
                    <a:pt x="78" y="1"/>
                    <a:pt x="79" y="1"/>
                    <a:pt x="80" y="1"/>
                  </a:cubicBezTo>
                  <a:cubicBezTo>
                    <a:pt x="81" y="1"/>
                    <a:pt x="81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5" y="0"/>
                    <a:pt x="75" y="0"/>
                  </a:cubicBezTo>
                  <a:cubicBezTo>
                    <a:pt x="75" y="0"/>
                    <a:pt x="74" y="0"/>
                    <a:pt x="73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49975" y="4781551"/>
              <a:ext cx="346075" cy="388938"/>
            </a:xfrm>
            <a:custGeom>
              <a:avLst/>
              <a:gdLst>
                <a:gd name="T0" fmla="*/ 64 w 218"/>
                <a:gd name="T1" fmla="*/ 0 h 245"/>
                <a:gd name="T2" fmla="*/ 26 w 218"/>
                <a:gd name="T3" fmla="*/ 18 h 245"/>
                <a:gd name="T4" fmla="*/ 13 w 218"/>
                <a:gd name="T5" fmla="*/ 36 h 245"/>
                <a:gd name="T6" fmla="*/ 12 w 218"/>
                <a:gd name="T7" fmla="*/ 37 h 245"/>
                <a:gd name="T8" fmla="*/ 10 w 218"/>
                <a:gd name="T9" fmla="*/ 47 h 245"/>
                <a:gd name="T10" fmla="*/ 7 w 218"/>
                <a:gd name="T11" fmla="*/ 47 h 245"/>
                <a:gd name="T12" fmla="*/ 12 w 218"/>
                <a:gd name="T13" fmla="*/ 67 h 245"/>
                <a:gd name="T14" fmla="*/ 12 w 218"/>
                <a:gd name="T15" fmla="*/ 67 h 245"/>
                <a:gd name="T16" fmla="*/ 12 w 218"/>
                <a:gd name="T17" fmla="*/ 67 h 245"/>
                <a:gd name="T18" fmla="*/ 5 w 218"/>
                <a:gd name="T19" fmla="*/ 93 h 245"/>
                <a:gd name="T20" fmla="*/ 7 w 218"/>
                <a:gd name="T21" fmla="*/ 132 h 245"/>
                <a:gd name="T22" fmla="*/ 7 w 218"/>
                <a:gd name="T23" fmla="*/ 133 h 245"/>
                <a:gd name="T24" fmla="*/ 3 w 218"/>
                <a:gd name="T25" fmla="*/ 163 h 245"/>
                <a:gd name="T26" fmla="*/ 10 w 218"/>
                <a:gd name="T27" fmla="*/ 176 h 245"/>
                <a:gd name="T28" fmla="*/ 15 w 218"/>
                <a:gd name="T29" fmla="*/ 181 h 245"/>
                <a:gd name="T30" fmla="*/ 18 w 218"/>
                <a:gd name="T31" fmla="*/ 187 h 245"/>
                <a:gd name="T32" fmla="*/ 19 w 218"/>
                <a:gd name="T33" fmla="*/ 187 h 245"/>
                <a:gd name="T34" fmla="*/ 20 w 218"/>
                <a:gd name="T35" fmla="*/ 191 h 245"/>
                <a:gd name="T36" fmla="*/ 23 w 218"/>
                <a:gd name="T37" fmla="*/ 190 h 245"/>
                <a:gd name="T38" fmla="*/ 23 w 218"/>
                <a:gd name="T39" fmla="*/ 193 h 245"/>
                <a:gd name="T40" fmla="*/ 25 w 218"/>
                <a:gd name="T41" fmla="*/ 193 h 245"/>
                <a:gd name="T42" fmla="*/ 26 w 218"/>
                <a:gd name="T43" fmla="*/ 197 h 245"/>
                <a:gd name="T44" fmla="*/ 28 w 218"/>
                <a:gd name="T45" fmla="*/ 197 h 245"/>
                <a:gd name="T46" fmla="*/ 31 w 218"/>
                <a:gd name="T47" fmla="*/ 201 h 245"/>
                <a:gd name="T48" fmla="*/ 39 w 218"/>
                <a:gd name="T49" fmla="*/ 213 h 245"/>
                <a:gd name="T50" fmla="*/ 43 w 218"/>
                <a:gd name="T51" fmla="*/ 216 h 245"/>
                <a:gd name="T52" fmla="*/ 56 w 218"/>
                <a:gd name="T53" fmla="*/ 217 h 245"/>
                <a:gd name="T54" fmla="*/ 66 w 218"/>
                <a:gd name="T55" fmla="*/ 222 h 245"/>
                <a:gd name="T56" fmla="*/ 86 w 218"/>
                <a:gd name="T57" fmla="*/ 240 h 245"/>
                <a:gd name="T58" fmla="*/ 106 w 218"/>
                <a:gd name="T59" fmla="*/ 237 h 245"/>
                <a:gd name="T60" fmla="*/ 131 w 218"/>
                <a:gd name="T61" fmla="*/ 241 h 245"/>
                <a:gd name="T62" fmla="*/ 162 w 218"/>
                <a:gd name="T63" fmla="*/ 231 h 245"/>
                <a:gd name="T64" fmla="*/ 203 w 218"/>
                <a:gd name="T65" fmla="*/ 184 h 245"/>
                <a:gd name="T66" fmla="*/ 209 w 218"/>
                <a:gd name="T67" fmla="*/ 168 h 245"/>
                <a:gd name="T68" fmla="*/ 211 w 218"/>
                <a:gd name="T69" fmla="*/ 158 h 245"/>
                <a:gd name="T70" fmla="*/ 202 w 218"/>
                <a:gd name="T71" fmla="*/ 132 h 245"/>
                <a:gd name="T72" fmla="*/ 206 w 218"/>
                <a:gd name="T73" fmla="*/ 113 h 245"/>
                <a:gd name="T74" fmla="*/ 203 w 218"/>
                <a:gd name="T75" fmla="*/ 98 h 245"/>
                <a:gd name="T76" fmla="*/ 201 w 218"/>
                <a:gd name="T77" fmla="*/ 77 h 245"/>
                <a:gd name="T78" fmla="*/ 193 w 218"/>
                <a:gd name="T79" fmla="*/ 74 h 245"/>
                <a:gd name="T80" fmla="*/ 196 w 218"/>
                <a:gd name="T81" fmla="*/ 72 h 245"/>
                <a:gd name="T82" fmla="*/ 199 w 218"/>
                <a:gd name="T83" fmla="*/ 48 h 245"/>
                <a:gd name="T84" fmla="*/ 178 w 218"/>
                <a:gd name="T85" fmla="*/ 46 h 245"/>
                <a:gd name="T86" fmla="*/ 185 w 218"/>
                <a:gd name="T87" fmla="*/ 45 h 245"/>
                <a:gd name="T88" fmla="*/ 178 w 218"/>
                <a:gd name="T89" fmla="*/ 44 h 245"/>
                <a:gd name="T90" fmla="*/ 138 w 218"/>
                <a:gd name="T91" fmla="*/ 20 h 245"/>
                <a:gd name="T92" fmla="*/ 129 w 218"/>
                <a:gd name="T93" fmla="*/ 15 h 245"/>
                <a:gd name="T94" fmla="*/ 128 w 218"/>
                <a:gd name="T95" fmla="*/ 15 h 245"/>
                <a:gd name="T96" fmla="*/ 108 w 218"/>
                <a:gd name="T97" fmla="*/ 8 h 245"/>
                <a:gd name="T98" fmla="*/ 104 w 218"/>
                <a:gd name="T99" fmla="*/ 4 h 245"/>
                <a:gd name="T100" fmla="*/ 91 w 218"/>
                <a:gd name="T101" fmla="*/ 2 h 245"/>
                <a:gd name="T102" fmla="*/ 87 w 218"/>
                <a:gd name="T103" fmla="*/ 0 h 245"/>
                <a:gd name="T104" fmla="*/ 82 w 218"/>
                <a:gd name="T105" fmla="*/ 0 h 245"/>
                <a:gd name="T106" fmla="*/ 80 w 218"/>
                <a:gd name="T107" fmla="*/ 0 h 245"/>
                <a:gd name="T108" fmla="*/ 73 w 218"/>
                <a:gd name="T109" fmla="*/ 2 h 245"/>
                <a:gd name="T110" fmla="*/ 68 w 218"/>
                <a:gd name="T1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" h="245">
                  <a:moveTo>
                    <a:pt x="68" y="0"/>
                  </a:moveTo>
                  <a:cubicBezTo>
                    <a:pt x="66" y="0"/>
                    <a:pt x="65" y="0"/>
                    <a:pt x="64" y="0"/>
                  </a:cubicBezTo>
                  <a:cubicBezTo>
                    <a:pt x="57" y="3"/>
                    <a:pt x="45" y="10"/>
                    <a:pt x="28" y="17"/>
                  </a:cubicBezTo>
                  <a:cubicBezTo>
                    <a:pt x="27" y="17"/>
                    <a:pt x="27" y="17"/>
                    <a:pt x="26" y="18"/>
                  </a:cubicBezTo>
                  <a:cubicBezTo>
                    <a:pt x="24" y="19"/>
                    <a:pt x="23" y="20"/>
                    <a:pt x="21" y="21"/>
                  </a:cubicBezTo>
                  <a:cubicBezTo>
                    <a:pt x="16" y="26"/>
                    <a:pt x="14" y="31"/>
                    <a:pt x="13" y="36"/>
                  </a:cubicBezTo>
                  <a:cubicBezTo>
                    <a:pt x="13" y="36"/>
                    <a:pt x="14" y="37"/>
                    <a:pt x="14" y="38"/>
                  </a:cubicBezTo>
                  <a:cubicBezTo>
                    <a:pt x="13" y="37"/>
                    <a:pt x="13" y="37"/>
                    <a:pt x="12" y="37"/>
                  </a:cubicBezTo>
                  <a:cubicBezTo>
                    <a:pt x="11" y="39"/>
                    <a:pt x="10" y="41"/>
                    <a:pt x="9" y="43"/>
                  </a:cubicBezTo>
                  <a:cubicBezTo>
                    <a:pt x="10" y="45"/>
                    <a:pt x="10" y="47"/>
                    <a:pt x="10" y="47"/>
                  </a:cubicBezTo>
                  <a:cubicBezTo>
                    <a:pt x="9" y="47"/>
                    <a:pt x="9" y="47"/>
                    <a:pt x="8" y="47"/>
                  </a:cubicBezTo>
                  <a:cubicBezTo>
                    <a:pt x="8" y="47"/>
                    <a:pt x="8" y="47"/>
                    <a:pt x="7" y="47"/>
                  </a:cubicBezTo>
                  <a:cubicBezTo>
                    <a:pt x="6" y="50"/>
                    <a:pt x="4" y="54"/>
                    <a:pt x="5" y="58"/>
                  </a:cubicBezTo>
                  <a:cubicBezTo>
                    <a:pt x="7" y="62"/>
                    <a:pt x="10" y="65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0" y="69"/>
                    <a:pt x="8" y="69"/>
                  </a:cubicBezTo>
                  <a:cubicBezTo>
                    <a:pt x="10" y="77"/>
                    <a:pt x="7" y="85"/>
                    <a:pt x="5" y="93"/>
                  </a:cubicBezTo>
                  <a:cubicBezTo>
                    <a:pt x="2" y="106"/>
                    <a:pt x="2" y="121"/>
                    <a:pt x="11" y="131"/>
                  </a:cubicBezTo>
                  <a:cubicBezTo>
                    <a:pt x="9" y="131"/>
                    <a:pt x="8" y="132"/>
                    <a:pt x="7" y="132"/>
                  </a:cubicBezTo>
                  <a:cubicBezTo>
                    <a:pt x="7" y="132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4"/>
                    <a:pt x="7" y="135"/>
                  </a:cubicBezTo>
                  <a:cubicBezTo>
                    <a:pt x="8" y="145"/>
                    <a:pt x="7" y="155"/>
                    <a:pt x="3" y="163"/>
                  </a:cubicBezTo>
                  <a:cubicBezTo>
                    <a:pt x="0" y="170"/>
                    <a:pt x="8" y="172"/>
                    <a:pt x="7" y="172"/>
                  </a:cubicBezTo>
                  <a:cubicBezTo>
                    <a:pt x="5" y="172"/>
                    <a:pt x="7" y="174"/>
                    <a:pt x="10" y="176"/>
                  </a:cubicBezTo>
                  <a:cubicBezTo>
                    <a:pt x="12" y="177"/>
                    <a:pt x="11" y="177"/>
                    <a:pt x="10" y="178"/>
                  </a:cubicBezTo>
                  <a:cubicBezTo>
                    <a:pt x="9" y="178"/>
                    <a:pt x="13" y="181"/>
                    <a:pt x="15" y="181"/>
                  </a:cubicBezTo>
                  <a:cubicBezTo>
                    <a:pt x="17" y="182"/>
                    <a:pt x="16" y="183"/>
                    <a:pt x="15" y="185"/>
                  </a:cubicBezTo>
                  <a:cubicBezTo>
                    <a:pt x="14" y="186"/>
                    <a:pt x="16" y="187"/>
                    <a:pt x="18" y="187"/>
                  </a:cubicBezTo>
                  <a:cubicBezTo>
                    <a:pt x="18" y="187"/>
                    <a:pt x="18" y="187"/>
                    <a:pt x="19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20" y="187"/>
                    <a:pt x="20" y="188"/>
                    <a:pt x="19" y="190"/>
                  </a:cubicBezTo>
                  <a:cubicBezTo>
                    <a:pt x="19" y="191"/>
                    <a:pt x="19" y="191"/>
                    <a:pt x="20" y="191"/>
                  </a:cubicBezTo>
                  <a:cubicBezTo>
                    <a:pt x="21" y="191"/>
                    <a:pt x="21" y="191"/>
                    <a:pt x="22" y="191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4" y="190"/>
                    <a:pt x="23" y="191"/>
                    <a:pt x="22" y="192"/>
                  </a:cubicBezTo>
                  <a:cubicBezTo>
                    <a:pt x="22" y="193"/>
                    <a:pt x="22" y="193"/>
                    <a:pt x="23" y="193"/>
                  </a:cubicBezTo>
                  <a:cubicBezTo>
                    <a:pt x="23" y="193"/>
                    <a:pt x="24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7" y="193"/>
                    <a:pt x="26" y="194"/>
                    <a:pt x="26" y="196"/>
                  </a:cubicBezTo>
                  <a:cubicBezTo>
                    <a:pt x="25" y="196"/>
                    <a:pt x="26" y="197"/>
                    <a:pt x="26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197"/>
                    <a:pt x="31" y="197"/>
                    <a:pt x="31" y="201"/>
                  </a:cubicBezTo>
                  <a:cubicBezTo>
                    <a:pt x="30" y="205"/>
                    <a:pt x="34" y="205"/>
                    <a:pt x="35" y="208"/>
                  </a:cubicBezTo>
                  <a:cubicBezTo>
                    <a:pt x="37" y="211"/>
                    <a:pt x="40" y="210"/>
                    <a:pt x="39" y="213"/>
                  </a:cubicBezTo>
                  <a:cubicBezTo>
                    <a:pt x="39" y="216"/>
                    <a:pt x="42" y="216"/>
                    <a:pt x="43" y="216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43" y="216"/>
                    <a:pt x="47" y="218"/>
                    <a:pt x="52" y="218"/>
                  </a:cubicBezTo>
                  <a:cubicBezTo>
                    <a:pt x="53" y="218"/>
                    <a:pt x="55" y="217"/>
                    <a:pt x="56" y="217"/>
                  </a:cubicBezTo>
                  <a:cubicBezTo>
                    <a:pt x="57" y="216"/>
                    <a:pt x="58" y="216"/>
                    <a:pt x="59" y="216"/>
                  </a:cubicBezTo>
                  <a:cubicBezTo>
                    <a:pt x="62" y="216"/>
                    <a:pt x="63" y="219"/>
                    <a:pt x="66" y="222"/>
                  </a:cubicBezTo>
                  <a:cubicBezTo>
                    <a:pt x="69" y="225"/>
                    <a:pt x="77" y="233"/>
                    <a:pt x="77" y="233"/>
                  </a:cubicBezTo>
                  <a:cubicBezTo>
                    <a:pt x="79" y="239"/>
                    <a:pt x="83" y="240"/>
                    <a:pt x="86" y="240"/>
                  </a:cubicBezTo>
                  <a:cubicBezTo>
                    <a:pt x="91" y="240"/>
                    <a:pt x="96" y="235"/>
                    <a:pt x="96" y="235"/>
                  </a:cubicBezTo>
                  <a:cubicBezTo>
                    <a:pt x="97" y="236"/>
                    <a:pt x="106" y="237"/>
                    <a:pt x="106" y="237"/>
                  </a:cubicBezTo>
                  <a:cubicBezTo>
                    <a:pt x="112" y="241"/>
                    <a:pt x="119" y="242"/>
                    <a:pt x="125" y="242"/>
                  </a:cubicBezTo>
                  <a:cubicBezTo>
                    <a:pt x="128" y="242"/>
                    <a:pt x="131" y="241"/>
                    <a:pt x="131" y="241"/>
                  </a:cubicBezTo>
                  <a:cubicBezTo>
                    <a:pt x="133" y="244"/>
                    <a:pt x="135" y="245"/>
                    <a:pt x="138" y="245"/>
                  </a:cubicBezTo>
                  <a:cubicBezTo>
                    <a:pt x="144" y="245"/>
                    <a:pt x="150" y="236"/>
                    <a:pt x="162" y="231"/>
                  </a:cubicBezTo>
                  <a:cubicBezTo>
                    <a:pt x="179" y="225"/>
                    <a:pt x="193" y="194"/>
                    <a:pt x="193" y="194"/>
                  </a:cubicBezTo>
                  <a:cubicBezTo>
                    <a:pt x="202" y="192"/>
                    <a:pt x="203" y="184"/>
                    <a:pt x="203" y="184"/>
                  </a:cubicBezTo>
                  <a:cubicBezTo>
                    <a:pt x="215" y="180"/>
                    <a:pt x="218" y="165"/>
                    <a:pt x="218" y="165"/>
                  </a:cubicBezTo>
                  <a:cubicBezTo>
                    <a:pt x="216" y="167"/>
                    <a:pt x="209" y="168"/>
                    <a:pt x="209" y="168"/>
                  </a:cubicBezTo>
                  <a:cubicBezTo>
                    <a:pt x="216" y="162"/>
                    <a:pt x="213" y="156"/>
                    <a:pt x="213" y="156"/>
                  </a:cubicBezTo>
                  <a:cubicBezTo>
                    <a:pt x="212" y="157"/>
                    <a:pt x="211" y="158"/>
                    <a:pt x="211" y="158"/>
                  </a:cubicBezTo>
                  <a:cubicBezTo>
                    <a:pt x="209" y="158"/>
                    <a:pt x="209" y="149"/>
                    <a:pt x="209" y="149"/>
                  </a:cubicBezTo>
                  <a:cubicBezTo>
                    <a:pt x="209" y="149"/>
                    <a:pt x="209" y="135"/>
                    <a:pt x="202" y="132"/>
                  </a:cubicBezTo>
                  <a:cubicBezTo>
                    <a:pt x="195" y="128"/>
                    <a:pt x="205" y="126"/>
                    <a:pt x="203" y="123"/>
                  </a:cubicBezTo>
                  <a:cubicBezTo>
                    <a:pt x="200" y="120"/>
                    <a:pt x="204" y="115"/>
                    <a:pt x="206" y="113"/>
                  </a:cubicBezTo>
                  <a:cubicBezTo>
                    <a:pt x="208" y="111"/>
                    <a:pt x="206" y="111"/>
                    <a:pt x="204" y="108"/>
                  </a:cubicBezTo>
                  <a:cubicBezTo>
                    <a:pt x="202" y="104"/>
                    <a:pt x="201" y="103"/>
                    <a:pt x="203" y="98"/>
                  </a:cubicBezTo>
                  <a:cubicBezTo>
                    <a:pt x="206" y="92"/>
                    <a:pt x="199" y="86"/>
                    <a:pt x="199" y="86"/>
                  </a:cubicBezTo>
                  <a:cubicBezTo>
                    <a:pt x="204" y="83"/>
                    <a:pt x="201" y="77"/>
                    <a:pt x="201" y="77"/>
                  </a:cubicBezTo>
                  <a:cubicBezTo>
                    <a:pt x="200" y="78"/>
                    <a:pt x="200" y="78"/>
                    <a:pt x="199" y="78"/>
                  </a:cubicBezTo>
                  <a:cubicBezTo>
                    <a:pt x="196" y="78"/>
                    <a:pt x="193" y="74"/>
                    <a:pt x="193" y="74"/>
                  </a:cubicBezTo>
                  <a:cubicBezTo>
                    <a:pt x="194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4" y="67"/>
                    <a:pt x="190" y="60"/>
                    <a:pt x="190" y="60"/>
                  </a:cubicBezTo>
                  <a:cubicBezTo>
                    <a:pt x="194" y="59"/>
                    <a:pt x="199" y="48"/>
                    <a:pt x="199" y="48"/>
                  </a:cubicBezTo>
                  <a:cubicBezTo>
                    <a:pt x="197" y="50"/>
                    <a:pt x="195" y="50"/>
                    <a:pt x="193" y="50"/>
                  </a:cubicBezTo>
                  <a:cubicBezTo>
                    <a:pt x="186" y="50"/>
                    <a:pt x="178" y="46"/>
                    <a:pt x="178" y="46"/>
                  </a:cubicBezTo>
                  <a:cubicBezTo>
                    <a:pt x="180" y="45"/>
                    <a:pt x="181" y="45"/>
                    <a:pt x="182" y="45"/>
                  </a:cubicBezTo>
                  <a:cubicBezTo>
                    <a:pt x="184" y="45"/>
                    <a:pt x="185" y="45"/>
                    <a:pt x="185" y="45"/>
                  </a:cubicBezTo>
                  <a:cubicBezTo>
                    <a:pt x="183" y="44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4"/>
                  </a:cubicBezTo>
                  <a:cubicBezTo>
                    <a:pt x="174" y="38"/>
                    <a:pt x="174" y="40"/>
                    <a:pt x="167" y="33"/>
                  </a:cubicBezTo>
                  <a:cubicBezTo>
                    <a:pt x="159" y="25"/>
                    <a:pt x="138" y="20"/>
                    <a:pt x="138" y="20"/>
                  </a:cubicBezTo>
                  <a:cubicBezTo>
                    <a:pt x="136" y="18"/>
                    <a:pt x="133" y="17"/>
                    <a:pt x="130" y="15"/>
                  </a:cubicBezTo>
                  <a:cubicBezTo>
                    <a:pt x="130" y="15"/>
                    <a:pt x="130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7" y="15"/>
                    <a:pt x="126" y="15"/>
                    <a:pt x="126" y="15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6" y="7"/>
                    <a:pt x="106" y="5"/>
                    <a:pt x="104" y="4"/>
                  </a:cubicBezTo>
                  <a:cubicBezTo>
                    <a:pt x="102" y="2"/>
                    <a:pt x="99" y="0"/>
                    <a:pt x="96" y="0"/>
                  </a:cubicBezTo>
                  <a:cubicBezTo>
                    <a:pt x="94" y="0"/>
                    <a:pt x="92" y="1"/>
                    <a:pt x="91" y="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6" y="1"/>
                    <a:pt x="85" y="1"/>
                  </a:cubicBezTo>
                  <a:cubicBezTo>
                    <a:pt x="84" y="1"/>
                    <a:pt x="83" y="1"/>
                    <a:pt x="82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0"/>
                    <a:pt x="80" y="0"/>
                  </a:cubicBezTo>
                  <a:cubicBezTo>
                    <a:pt x="80" y="0"/>
                    <a:pt x="79" y="0"/>
                    <a:pt x="78" y="0"/>
                  </a:cubicBezTo>
                  <a:cubicBezTo>
                    <a:pt x="76" y="1"/>
                    <a:pt x="74" y="2"/>
                    <a:pt x="73" y="2"/>
                  </a:cubicBezTo>
                  <a:cubicBezTo>
                    <a:pt x="73" y="2"/>
                    <a:pt x="72" y="2"/>
                    <a:pt x="72" y="2"/>
                  </a:cubicBezTo>
                  <a:cubicBezTo>
                    <a:pt x="70" y="1"/>
                    <a:pt x="69" y="1"/>
                    <a:pt x="68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286500" y="4779963"/>
              <a:ext cx="69850" cy="25400"/>
            </a:xfrm>
            <a:custGeom>
              <a:avLst/>
              <a:gdLst>
                <a:gd name="T0" fmla="*/ 39 w 44"/>
                <a:gd name="T1" fmla="*/ 13 h 16"/>
                <a:gd name="T2" fmla="*/ 43 w 44"/>
                <a:gd name="T3" fmla="*/ 16 h 16"/>
                <a:gd name="T4" fmla="*/ 44 w 44"/>
                <a:gd name="T5" fmla="*/ 16 h 16"/>
                <a:gd name="T6" fmla="*/ 39 w 44"/>
                <a:gd name="T7" fmla="*/ 13 h 16"/>
                <a:gd name="T8" fmla="*/ 24 w 44"/>
                <a:gd name="T9" fmla="*/ 6 h 16"/>
                <a:gd name="T10" fmla="*/ 35 w 44"/>
                <a:gd name="T11" fmla="*/ 11 h 16"/>
                <a:gd name="T12" fmla="*/ 36 w 44"/>
                <a:gd name="T13" fmla="*/ 11 h 16"/>
                <a:gd name="T14" fmla="*/ 24 w 44"/>
                <a:gd name="T15" fmla="*/ 6 h 16"/>
                <a:gd name="T16" fmla="*/ 13 w 44"/>
                <a:gd name="T17" fmla="*/ 0 h 16"/>
                <a:gd name="T18" fmla="*/ 0 w 44"/>
                <a:gd name="T19" fmla="*/ 1 h 16"/>
                <a:gd name="T20" fmla="*/ 1 w 44"/>
                <a:gd name="T21" fmla="*/ 1 h 16"/>
                <a:gd name="T22" fmla="*/ 8 w 44"/>
                <a:gd name="T23" fmla="*/ 1 h 16"/>
                <a:gd name="T24" fmla="*/ 19 w 44"/>
                <a:gd name="T25" fmla="*/ 2 h 16"/>
                <a:gd name="T26" fmla="*/ 22 w 44"/>
                <a:gd name="T27" fmla="*/ 4 h 16"/>
                <a:gd name="T28" fmla="*/ 26 w 44"/>
                <a:gd name="T29" fmla="*/ 4 h 16"/>
                <a:gd name="T30" fmla="*/ 37 w 44"/>
                <a:gd name="T31" fmla="*/ 7 h 16"/>
                <a:gd name="T32" fmla="*/ 13 w 44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6">
                  <a:moveTo>
                    <a:pt x="39" y="13"/>
                  </a:moveTo>
                  <a:cubicBezTo>
                    <a:pt x="41" y="14"/>
                    <a:pt x="42" y="15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3" y="15"/>
                    <a:pt x="41" y="14"/>
                    <a:pt x="39" y="13"/>
                  </a:cubicBezTo>
                  <a:moveTo>
                    <a:pt x="24" y="6"/>
                  </a:moveTo>
                  <a:cubicBezTo>
                    <a:pt x="28" y="8"/>
                    <a:pt x="32" y="10"/>
                    <a:pt x="35" y="11"/>
                  </a:cubicBezTo>
                  <a:cubicBezTo>
                    <a:pt x="35" y="11"/>
                    <a:pt x="36" y="11"/>
                    <a:pt x="36" y="11"/>
                  </a:cubicBezTo>
                  <a:cubicBezTo>
                    <a:pt x="31" y="9"/>
                    <a:pt x="27" y="7"/>
                    <a:pt x="24" y="6"/>
                  </a:cubicBezTo>
                  <a:moveTo>
                    <a:pt x="13" y="0"/>
                  </a:moveTo>
                  <a:cubicBezTo>
                    <a:pt x="8" y="0"/>
                    <a:pt x="3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5" y="1"/>
                    <a:pt x="8" y="1"/>
                  </a:cubicBezTo>
                  <a:cubicBezTo>
                    <a:pt x="12" y="1"/>
                    <a:pt x="17" y="1"/>
                    <a:pt x="19" y="2"/>
                  </a:cubicBezTo>
                  <a:cubicBezTo>
                    <a:pt x="20" y="3"/>
                    <a:pt x="21" y="4"/>
                    <a:pt x="22" y="4"/>
                  </a:cubicBezTo>
                  <a:cubicBezTo>
                    <a:pt x="23" y="4"/>
                    <a:pt x="24" y="4"/>
                    <a:pt x="26" y="4"/>
                  </a:cubicBezTo>
                  <a:cubicBezTo>
                    <a:pt x="31" y="4"/>
                    <a:pt x="37" y="7"/>
                    <a:pt x="37" y="7"/>
                  </a:cubicBezTo>
                  <a:cubicBezTo>
                    <a:pt x="31" y="1"/>
                    <a:pt x="21" y="0"/>
                    <a:pt x="1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288088" y="4781551"/>
              <a:ext cx="66675" cy="23813"/>
            </a:xfrm>
            <a:custGeom>
              <a:avLst/>
              <a:gdLst>
                <a:gd name="T0" fmla="*/ 7 w 42"/>
                <a:gd name="T1" fmla="*/ 0 h 15"/>
                <a:gd name="T2" fmla="*/ 0 w 42"/>
                <a:gd name="T3" fmla="*/ 0 h 15"/>
                <a:gd name="T4" fmla="*/ 4 w 42"/>
                <a:gd name="T5" fmla="*/ 2 h 15"/>
                <a:gd name="T6" fmla="*/ 9 w 42"/>
                <a:gd name="T7" fmla="*/ 0 h 15"/>
                <a:gd name="T8" fmla="*/ 17 w 42"/>
                <a:gd name="T9" fmla="*/ 4 h 15"/>
                <a:gd name="T10" fmla="*/ 21 w 42"/>
                <a:gd name="T11" fmla="*/ 8 h 15"/>
                <a:gd name="T12" fmla="*/ 21 w 42"/>
                <a:gd name="T13" fmla="*/ 8 h 15"/>
                <a:gd name="T14" fmla="*/ 39 w 42"/>
                <a:gd name="T15" fmla="*/ 15 h 15"/>
                <a:gd name="T16" fmla="*/ 41 w 42"/>
                <a:gd name="T17" fmla="*/ 15 h 15"/>
                <a:gd name="T18" fmla="*/ 42 w 42"/>
                <a:gd name="T19" fmla="*/ 15 h 15"/>
                <a:gd name="T20" fmla="*/ 38 w 42"/>
                <a:gd name="T21" fmla="*/ 12 h 15"/>
                <a:gd name="T22" fmla="*/ 35 w 42"/>
                <a:gd name="T23" fmla="*/ 10 h 15"/>
                <a:gd name="T24" fmla="*/ 34 w 42"/>
                <a:gd name="T25" fmla="*/ 10 h 15"/>
                <a:gd name="T26" fmla="*/ 23 w 42"/>
                <a:gd name="T27" fmla="*/ 5 h 15"/>
                <a:gd name="T28" fmla="*/ 21 w 42"/>
                <a:gd name="T29" fmla="*/ 4 h 15"/>
                <a:gd name="T30" fmla="*/ 21 w 42"/>
                <a:gd name="T31" fmla="*/ 3 h 15"/>
                <a:gd name="T32" fmla="*/ 18 w 42"/>
                <a:gd name="T33" fmla="*/ 1 h 15"/>
                <a:gd name="T34" fmla="*/ 7 w 42"/>
                <a:gd name="T3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5">
                  <a:moveTo>
                    <a:pt x="7" y="0"/>
                  </a:moveTo>
                  <a:cubicBezTo>
                    <a:pt x="4" y="0"/>
                    <a:pt x="1" y="0"/>
                    <a:pt x="0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ubicBezTo>
                    <a:pt x="19" y="5"/>
                    <a:pt x="19" y="7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1" y="14"/>
                    <a:pt x="40" y="13"/>
                    <a:pt x="38" y="12"/>
                  </a:cubicBezTo>
                  <a:cubicBezTo>
                    <a:pt x="37" y="12"/>
                    <a:pt x="36" y="11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1" y="9"/>
                    <a:pt x="27" y="7"/>
                    <a:pt x="23" y="5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259513" y="4779963"/>
              <a:ext cx="14288" cy="1588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0 h 1"/>
                <a:gd name="T4" fmla="*/ 9 w 9"/>
                <a:gd name="T5" fmla="*/ 1 h 1"/>
                <a:gd name="T6" fmla="*/ 9 w 9"/>
                <a:gd name="T7" fmla="*/ 1 h 1"/>
                <a:gd name="T8" fmla="*/ 4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6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6257925" y="4779963"/>
              <a:ext cx="15875" cy="4763"/>
            </a:xfrm>
            <a:custGeom>
              <a:avLst/>
              <a:gdLst>
                <a:gd name="T0" fmla="*/ 1 w 10"/>
                <a:gd name="T1" fmla="*/ 0 h 3"/>
                <a:gd name="T2" fmla="*/ 0 w 10"/>
                <a:gd name="T3" fmla="*/ 1 h 3"/>
                <a:gd name="T4" fmla="*/ 4 w 10"/>
                <a:gd name="T5" fmla="*/ 3 h 3"/>
                <a:gd name="T6" fmla="*/ 5 w 10"/>
                <a:gd name="T7" fmla="*/ 3 h 3"/>
                <a:gd name="T8" fmla="*/ 10 w 10"/>
                <a:gd name="T9" fmla="*/ 1 h 3"/>
                <a:gd name="T10" fmla="*/ 1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7" y="1"/>
                    <a:pt x="3" y="1"/>
                    <a:pt x="1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6169025" y="4799013"/>
              <a:ext cx="41275" cy="26988"/>
            </a:xfrm>
            <a:custGeom>
              <a:avLst/>
              <a:gdLst>
                <a:gd name="T0" fmla="*/ 26 w 26"/>
                <a:gd name="T1" fmla="*/ 0 h 17"/>
                <a:gd name="T2" fmla="*/ 1 w 26"/>
                <a:gd name="T3" fmla="*/ 16 h 17"/>
                <a:gd name="T4" fmla="*/ 0 w 26"/>
                <a:gd name="T5" fmla="*/ 17 h 17"/>
                <a:gd name="T6" fmla="*/ 14 w 26"/>
                <a:gd name="T7" fmla="*/ 7 h 17"/>
                <a:gd name="T8" fmla="*/ 25 w 26"/>
                <a:gd name="T9" fmla="*/ 2 h 17"/>
                <a:gd name="T10" fmla="*/ 26 w 2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6" y="0"/>
                  </a:moveTo>
                  <a:cubicBezTo>
                    <a:pt x="15" y="5"/>
                    <a:pt x="4" y="11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4"/>
                    <a:pt x="6" y="10"/>
                    <a:pt x="14" y="7"/>
                  </a:cubicBezTo>
                  <a:cubicBezTo>
                    <a:pt x="17" y="4"/>
                    <a:pt x="21" y="3"/>
                    <a:pt x="25" y="2"/>
                  </a:cubicBezTo>
                  <a:cubicBezTo>
                    <a:pt x="25" y="1"/>
                    <a:pt x="25" y="1"/>
                    <a:pt x="26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167438" y="4810126"/>
              <a:ext cx="23813" cy="28575"/>
            </a:xfrm>
            <a:custGeom>
              <a:avLst/>
              <a:gdLst>
                <a:gd name="T0" fmla="*/ 15 w 15"/>
                <a:gd name="T1" fmla="*/ 0 h 18"/>
                <a:gd name="T2" fmla="*/ 1 w 15"/>
                <a:gd name="T3" fmla="*/ 10 h 18"/>
                <a:gd name="T4" fmla="*/ 2 w 15"/>
                <a:gd name="T5" fmla="*/ 18 h 18"/>
                <a:gd name="T6" fmla="*/ 10 w 15"/>
                <a:gd name="T7" fmla="*/ 3 h 18"/>
                <a:gd name="T8" fmla="*/ 15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5" y="0"/>
                  </a:moveTo>
                  <a:cubicBezTo>
                    <a:pt x="7" y="3"/>
                    <a:pt x="3" y="7"/>
                    <a:pt x="1" y="10"/>
                  </a:cubicBezTo>
                  <a:cubicBezTo>
                    <a:pt x="0" y="13"/>
                    <a:pt x="0" y="15"/>
                    <a:pt x="2" y="18"/>
                  </a:cubicBezTo>
                  <a:cubicBezTo>
                    <a:pt x="3" y="13"/>
                    <a:pt x="5" y="8"/>
                    <a:pt x="10" y="3"/>
                  </a:cubicBezTo>
                  <a:cubicBezTo>
                    <a:pt x="12" y="2"/>
                    <a:pt x="13" y="1"/>
                    <a:pt x="1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157913" y="4840288"/>
              <a:ext cx="6350" cy="476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2 h 3"/>
                <a:gd name="T6" fmla="*/ 3 w 4"/>
                <a:gd name="T7" fmla="*/ 3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3 w 4"/>
                <a:gd name="T17" fmla="*/ 1 h 3"/>
                <a:gd name="T18" fmla="*/ 3 w 4"/>
                <a:gd name="T19" fmla="*/ 1 h 3"/>
                <a:gd name="T20" fmla="*/ 3 w 4"/>
                <a:gd name="T21" fmla="*/ 1 h 3"/>
                <a:gd name="T22" fmla="*/ 3 w 4"/>
                <a:gd name="T23" fmla="*/ 1 h 3"/>
                <a:gd name="T24" fmla="*/ 3 w 4"/>
                <a:gd name="T25" fmla="*/ 1 h 3"/>
                <a:gd name="T26" fmla="*/ 1 w 4"/>
                <a:gd name="T27" fmla="*/ 2 h 3"/>
                <a:gd name="T28" fmla="*/ 3 w 4"/>
                <a:gd name="T29" fmla="*/ 1 h 3"/>
                <a:gd name="T30" fmla="*/ 3 w 4"/>
                <a:gd name="T31" fmla="*/ 1 h 3"/>
                <a:gd name="T32" fmla="*/ 3 w 4"/>
                <a:gd name="T33" fmla="*/ 1 h 3"/>
                <a:gd name="T34" fmla="*/ 3 w 4"/>
                <a:gd name="T35" fmla="*/ 1 h 3"/>
                <a:gd name="T36" fmla="*/ 3 w 4"/>
                <a:gd name="T37" fmla="*/ 1 h 3"/>
                <a:gd name="T38" fmla="*/ 3 w 4"/>
                <a:gd name="T39" fmla="*/ 1 h 3"/>
                <a:gd name="T40" fmla="*/ 3 w 4"/>
                <a:gd name="T41" fmla="*/ 1 h 3"/>
                <a:gd name="T42" fmla="*/ 3 w 4"/>
                <a:gd name="T43" fmla="*/ 1 h 3"/>
                <a:gd name="T44" fmla="*/ 3 w 4"/>
                <a:gd name="T45" fmla="*/ 1 h 3"/>
                <a:gd name="T46" fmla="*/ 4 w 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2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6159500" y="4840288"/>
              <a:ext cx="9525" cy="9525"/>
            </a:xfrm>
            <a:custGeom>
              <a:avLst/>
              <a:gdLst>
                <a:gd name="T0" fmla="*/ 2 w 6"/>
                <a:gd name="T1" fmla="*/ 1 h 6"/>
                <a:gd name="T2" fmla="*/ 0 w 6"/>
                <a:gd name="T3" fmla="*/ 2 h 6"/>
                <a:gd name="T4" fmla="*/ 2 w 6"/>
                <a:gd name="T5" fmla="*/ 1 h 6"/>
                <a:gd name="T6" fmla="*/ 2 w 6"/>
                <a:gd name="T7" fmla="*/ 1 h 6"/>
                <a:gd name="T8" fmla="*/ 2 w 6"/>
                <a:gd name="T9" fmla="*/ 1 h 6"/>
                <a:gd name="T10" fmla="*/ 2 w 6"/>
                <a:gd name="T11" fmla="*/ 1 h 6"/>
                <a:gd name="T12" fmla="*/ 2 w 6"/>
                <a:gd name="T13" fmla="*/ 1 h 6"/>
                <a:gd name="T14" fmla="*/ 2 w 6"/>
                <a:gd name="T15" fmla="*/ 1 h 6"/>
                <a:gd name="T16" fmla="*/ 2 w 6"/>
                <a:gd name="T17" fmla="*/ 1 h 6"/>
                <a:gd name="T18" fmla="*/ 2 w 6"/>
                <a:gd name="T19" fmla="*/ 1 h 6"/>
                <a:gd name="T20" fmla="*/ 2 w 6"/>
                <a:gd name="T21" fmla="*/ 1 h 6"/>
                <a:gd name="T22" fmla="*/ 2 w 6"/>
                <a:gd name="T23" fmla="*/ 1 h 6"/>
                <a:gd name="T24" fmla="*/ 2 w 6"/>
                <a:gd name="T25" fmla="*/ 1 h 6"/>
                <a:gd name="T26" fmla="*/ 2 w 6"/>
                <a:gd name="T27" fmla="*/ 1 h 6"/>
                <a:gd name="T28" fmla="*/ 2 w 6"/>
                <a:gd name="T29" fmla="*/ 1 h 6"/>
                <a:gd name="T30" fmla="*/ 2 w 6"/>
                <a:gd name="T31" fmla="*/ 1 h 6"/>
                <a:gd name="T32" fmla="*/ 2 w 6"/>
                <a:gd name="T33" fmla="*/ 1 h 6"/>
                <a:gd name="T34" fmla="*/ 2 w 6"/>
                <a:gd name="T35" fmla="*/ 1 h 6"/>
                <a:gd name="T36" fmla="*/ 2 w 6"/>
                <a:gd name="T37" fmla="*/ 1 h 6"/>
                <a:gd name="T38" fmla="*/ 2 w 6"/>
                <a:gd name="T39" fmla="*/ 1 h 6"/>
                <a:gd name="T40" fmla="*/ 2 w 6"/>
                <a:gd name="T41" fmla="*/ 1 h 6"/>
                <a:gd name="T42" fmla="*/ 2 w 6"/>
                <a:gd name="T43" fmla="*/ 1 h 6"/>
                <a:gd name="T44" fmla="*/ 2 w 6"/>
                <a:gd name="T45" fmla="*/ 1 h 6"/>
                <a:gd name="T46" fmla="*/ 2 w 6"/>
                <a:gd name="T47" fmla="*/ 1 h 6"/>
                <a:gd name="T48" fmla="*/ 5 w 6"/>
                <a:gd name="T49" fmla="*/ 0 h 6"/>
                <a:gd name="T50" fmla="*/ 3 w 6"/>
                <a:gd name="T51" fmla="*/ 0 h 6"/>
                <a:gd name="T52" fmla="*/ 2 w 6"/>
                <a:gd name="T53" fmla="*/ 1 h 6"/>
                <a:gd name="T54" fmla="*/ 2 w 6"/>
                <a:gd name="T55" fmla="*/ 1 h 6"/>
                <a:gd name="T56" fmla="*/ 2 w 6"/>
                <a:gd name="T57" fmla="*/ 1 h 6"/>
                <a:gd name="T58" fmla="*/ 2 w 6"/>
                <a:gd name="T59" fmla="*/ 3 h 6"/>
                <a:gd name="T60" fmla="*/ 3 w 6"/>
                <a:gd name="T61" fmla="*/ 6 h 6"/>
                <a:gd name="T62" fmla="*/ 6 w 6"/>
                <a:gd name="T63" fmla="*/ 0 h 6"/>
                <a:gd name="T64" fmla="*/ 5 w 6"/>
                <a:gd name="T6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5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4" y="4"/>
                    <a:pt x="5" y="2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148388" y="4862513"/>
              <a:ext cx="11113" cy="20638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1 h 13"/>
                <a:gd name="T4" fmla="*/ 7 w 7"/>
                <a:gd name="T5" fmla="*/ 13 h 13"/>
                <a:gd name="T6" fmla="*/ 7 w 7"/>
                <a:gd name="T7" fmla="*/ 13 h 13"/>
                <a:gd name="T8" fmla="*/ 6 w 7"/>
                <a:gd name="T9" fmla="*/ 7 h 13"/>
                <a:gd name="T10" fmla="*/ 3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0" y="6"/>
                    <a:pt x="4" y="10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1"/>
                    <a:pt x="6" y="9"/>
                    <a:pt x="6" y="7"/>
                  </a:cubicBezTo>
                  <a:cubicBezTo>
                    <a:pt x="4" y="5"/>
                    <a:pt x="3" y="2"/>
                    <a:pt x="3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153150" y="4856163"/>
              <a:ext cx="7938" cy="17463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4 h 11"/>
                <a:gd name="T4" fmla="*/ 3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2" y="7"/>
                    <a:pt x="4" y="3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6143625" y="4883151"/>
              <a:ext cx="17463" cy="107950"/>
            </a:xfrm>
            <a:custGeom>
              <a:avLst/>
              <a:gdLst>
                <a:gd name="T0" fmla="*/ 11 w 11"/>
                <a:gd name="T1" fmla="*/ 67 h 68"/>
                <a:gd name="T2" fmla="*/ 11 w 11"/>
                <a:gd name="T3" fmla="*/ 68 h 68"/>
                <a:gd name="T4" fmla="*/ 11 w 11"/>
                <a:gd name="T5" fmla="*/ 68 h 68"/>
                <a:gd name="T6" fmla="*/ 11 w 11"/>
                <a:gd name="T7" fmla="*/ 67 h 68"/>
                <a:gd name="T8" fmla="*/ 8 w 11"/>
                <a:gd name="T9" fmla="*/ 20 h 68"/>
                <a:gd name="T10" fmla="*/ 4 w 11"/>
                <a:gd name="T11" fmla="*/ 36 h 68"/>
                <a:gd name="T12" fmla="*/ 5 w 11"/>
                <a:gd name="T13" fmla="*/ 52 h 68"/>
                <a:gd name="T14" fmla="*/ 6 w 11"/>
                <a:gd name="T15" fmla="*/ 55 h 68"/>
                <a:gd name="T16" fmla="*/ 6 w 11"/>
                <a:gd name="T17" fmla="*/ 36 h 68"/>
                <a:gd name="T18" fmla="*/ 8 w 11"/>
                <a:gd name="T19" fmla="*/ 20 h 68"/>
                <a:gd name="T20" fmla="*/ 5 w 11"/>
                <a:gd name="T21" fmla="*/ 0 h 68"/>
                <a:gd name="T22" fmla="*/ 8 w 11"/>
                <a:gd name="T23" fmla="*/ 13 h 68"/>
                <a:gd name="T24" fmla="*/ 6 w 11"/>
                <a:gd name="T25" fmla="*/ 5 h 68"/>
                <a:gd name="T26" fmla="*/ 10 w 11"/>
                <a:gd name="T27" fmla="*/ 5 h 68"/>
                <a:gd name="T28" fmla="*/ 5 w 11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68">
                  <a:moveTo>
                    <a:pt x="11" y="67"/>
                  </a:moveTo>
                  <a:cubicBezTo>
                    <a:pt x="11" y="67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7"/>
                    <a:pt x="11" y="67"/>
                  </a:cubicBezTo>
                  <a:moveTo>
                    <a:pt x="8" y="20"/>
                  </a:moveTo>
                  <a:cubicBezTo>
                    <a:pt x="7" y="25"/>
                    <a:pt x="7" y="31"/>
                    <a:pt x="4" y="36"/>
                  </a:cubicBezTo>
                  <a:cubicBezTo>
                    <a:pt x="0" y="43"/>
                    <a:pt x="2" y="48"/>
                    <a:pt x="5" y="52"/>
                  </a:cubicBezTo>
                  <a:cubicBezTo>
                    <a:pt x="5" y="53"/>
                    <a:pt x="6" y="54"/>
                    <a:pt x="6" y="55"/>
                  </a:cubicBezTo>
                  <a:cubicBezTo>
                    <a:pt x="5" y="51"/>
                    <a:pt x="5" y="45"/>
                    <a:pt x="6" y="36"/>
                  </a:cubicBezTo>
                  <a:cubicBezTo>
                    <a:pt x="7" y="27"/>
                    <a:pt x="8" y="23"/>
                    <a:pt x="8" y="20"/>
                  </a:cubicBezTo>
                  <a:moveTo>
                    <a:pt x="5" y="0"/>
                  </a:moveTo>
                  <a:cubicBezTo>
                    <a:pt x="0" y="3"/>
                    <a:pt x="5" y="8"/>
                    <a:pt x="8" y="13"/>
                  </a:cubicBezTo>
                  <a:cubicBezTo>
                    <a:pt x="6" y="8"/>
                    <a:pt x="6" y="5"/>
                    <a:pt x="6" y="5"/>
                  </a:cubicBezTo>
                  <a:cubicBezTo>
                    <a:pt x="6" y="5"/>
                    <a:pt x="8" y="5"/>
                    <a:pt x="10" y="5"/>
                  </a:cubicBezTo>
                  <a:cubicBezTo>
                    <a:pt x="7" y="4"/>
                    <a:pt x="5" y="0"/>
                    <a:pt x="5" y="0"/>
                  </a:cubicBezTo>
                </a:path>
              </a:pathLst>
            </a:custGeom>
            <a:solidFill>
              <a:srgbClr val="F15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151563" y="4891088"/>
              <a:ext cx="15875" cy="100013"/>
            </a:xfrm>
            <a:custGeom>
              <a:avLst/>
              <a:gdLst>
                <a:gd name="T0" fmla="*/ 5 w 10"/>
                <a:gd name="T1" fmla="*/ 0 h 63"/>
                <a:gd name="T2" fmla="*/ 1 w 10"/>
                <a:gd name="T3" fmla="*/ 0 h 63"/>
                <a:gd name="T4" fmla="*/ 3 w 10"/>
                <a:gd name="T5" fmla="*/ 8 h 63"/>
                <a:gd name="T6" fmla="*/ 4 w 10"/>
                <a:gd name="T7" fmla="*/ 13 h 63"/>
                <a:gd name="T8" fmla="*/ 3 w 10"/>
                <a:gd name="T9" fmla="*/ 15 h 63"/>
                <a:gd name="T10" fmla="*/ 1 w 10"/>
                <a:gd name="T11" fmla="*/ 31 h 63"/>
                <a:gd name="T12" fmla="*/ 1 w 10"/>
                <a:gd name="T13" fmla="*/ 50 h 63"/>
                <a:gd name="T14" fmla="*/ 6 w 10"/>
                <a:gd name="T15" fmla="*/ 62 h 63"/>
                <a:gd name="T16" fmla="*/ 6 w 10"/>
                <a:gd name="T17" fmla="*/ 63 h 63"/>
                <a:gd name="T18" fmla="*/ 10 w 10"/>
                <a:gd name="T19" fmla="*/ 62 h 63"/>
                <a:gd name="T20" fmla="*/ 4 w 10"/>
                <a:gd name="T21" fmla="*/ 24 h 63"/>
                <a:gd name="T22" fmla="*/ 7 w 10"/>
                <a:gd name="T23" fmla="*/ 0 h 63"/>
                <a:gd name="T24" fmla="*/ 7 w 10"/>
                <a:gd name="T25" fmla="*/ 0 h 63"/>
                <a:gd name="T26" fmla="*/ 5 w 10"/>
                <a:gd name="T2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63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3"/>
                    <a:pt x="3" y="8"/>
                  </a:cubicBezTo>
                  <a:cubicBezTo>
                    <a:pt x="4" y="10"/>
                    <a:pt x="5" y="12"/>
                    <a:pt x="4" y="13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3" y="18"/>
                    <a:pt x="2" y="22"/>
                    <a:pt x="1" y="31"/>
                  </a:cubicBezTo>
                  <a:cubicBezTo>
                    <a:pt x="0" y="40"/>
                    <a:pt x="0" y="46"/>
                    <a:pt x="1" y="50"/>
                  </a:cubicBezTo>
                  <a:cubicBezTo>
                    <a:pt x="3" y="53"/>
                    <a:pt x="5" y="56"/>
                    <a:pt x="6" y="62"/>
                  </a:cubicBezTo>
                  <a:cubicBezTo>
                    <a:pt x="6" y="62"/>
                    <a:pt x="6" y="63"/>
                    <a:pt x="6" y="63"/>
                  </a:cubicBezTo>
                  <a:cubicBezTo>
                    <a:pt x="7" y="63"/>
                    <a:pt x="8" y="62"/>
                    <a:pt x="10" y="62"/>
                  </a:cubicBezTo>
                  <a:cubicBezTo>
                    <a:pt x="1" y="52"/>
                    <a:pt x="1" y="37"/>
                    <a:pt x="4" y="24"/>
                  </a:cubicBezTo>
                  <a:cubicBezTo>
                    <a:pt x="6" y="16"/>
                    <a:pt x="9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37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2743200" y="5091113"/>
              <a:ext cx="377825" cy="469900"/>
            </a:xfrm>
            <a:custGeom>
              <a:avLst/>
              <a:gdLst>
                <a:gd name="T0" fmla="*/ 238 w 238"/>
                <a:gd name="T1" fmla="*/ 160 h 296"/>
                <a:gd name="T2" fmla="*/ 115 w 238"/>
                <a:gd name="T3" fmla="*/ 188 h 296"/>
                <a:gd name="T4" fmla="*/ 113 w 238"/>
                <a:gd name="T5" fmla="*/ 189 h 296"/>
                <a:gd name="T6" fmla="*/ 124 w 238"/>
                <a:gd name="T7" fmla="*/ 237 h 296"/>
                <a:gd name="T8" fmla="*/ 122 w 238"/>
                <a:gd name="T9" fmla="*/ 238 h 296"/>
                <a:gd name="T10" fmla="*/ 126 w 238"/>
                <a:gd name="T11" fmla="*/ 267 h 296"/>
                <a:gd name="T12" fmla="*/ 128 w 238"/>
                <a:gd name="T13" fmla="*/ 282 h 296"/>
                <a:gd name="T14" fmla="*/ 159 w 238"/>
                <a:gd name="T15" fmla="*/ 296 h 296"/>
                <a:gd name="T16" fmla="*/ 166 w 238"/>
                <a:gd name="T17" fmla="*/ 287 h 296"/>
                <a:gd name="T18" fmla="*/ 182 w 238"/>
                <a:gd name="T19" fmla="*/ 267 h 296"/>
                <a:gd name="T20" fmla="*/ 196 w 238"/>
                <a:gd name="T21" fmla="*/ 245 h 296"/>
                <a:gd name="T22" fmla="*/ 210 w 238"/>
                <a:gd name="T23" fmla="*/ 224 h 296"/>
                <a:gd name="T24" fmla="*/ 234 w 238"/>
                <a:gd name="T25" fmla="*/ 163 h 296"/>
                <a:gd name="T26" fmla="*/ 235 w 238"/>
                <a:gd name="T27" fmla="*/ 163 h 296"/>
                <a:gd name="T28" fmla="*/ 238 w 238"/>
                <a:gd name="T29" fmla="*/ 164 h 296"/>
                <a:gd name="T30" fmla="*/ 238 w 238"/>
                <a:gd name="T31" fmla="*/ 160 h 296"/>
                <a:gd name="T32" fmla="*/ 56 w 238"/>
                <a:gd name="T33" fmla="*/ 0 h 296"/>
                <a:gd name="T34" fmla="*/ 55 w 238"/>
                <a:gd name="T35" fmla="*/ 0 h 296"/>
                <a:gd name="T36" fmla="*/ 42 w 238"/>
                <a:gd name="T37" fmla="*/ 5 h 296"/>
                <a:gd name="T38" fmla="*/ 42 w 238"/>
                <a:gd name="T39" fmla="*/ 5 h 296"/>
                <a:gd name="T40" fmla="*/ 0 w 238"/>
                <a:gd name="T41" fmla="*/ 23 h 296"/>
                <a:gd name="T42" fmla="*/ 15 w 238"/>
                <a:gd name="T43" fmla="*/ 26 h 296"/>
                <a:gd name="T44" fmla="*/ 47 w 238"/>
                <a:gd name="T45" fmla="*/ 43 h 296"/>
                <a:gd name="T46" fmla="*/ 64 w 238"/>
                <a:gd name="T47" fmla="*/ 64 h 296"/>
                <a:gd name="T48" fmla="*/ 74 w 238"/>
                <a:gd name="T49" fmla="*/ 83 h 296"/>
                <a:gd name="T50" fmla="*/ 70 w 238"/>
                <a:gd name="T51" fmla="*/ 98 h 296"/>
                <a:gd name="T52" fmla="*/ 69 w 238"/>
                <a:gd name="T53" fmla="*/ 113 h 296"/>
                <a:gd name="T54" fmla="*/ 68 w 238"/>
                <a:gd name="T55" fmla="*/ 140 h 296"/>
                <a:gd name="T56" fmla="*/ 83 w 238"/>
                <a:gd name="T57" fmla="*/ 149 h 296"/>
                <a:gd name="T58" fmla="*/ 84 w 238"/>
                <a:gd name="T59" fmla="*/ 149 h 296"/>
                <a:gd name="T60" fmla="*/ 85 w 238"/>
                <a:gd name="T61" fmla="*/ 148 h 296"/>
                <a:gd name="T62" fmla="*/ 89 w 238"/>
                <a:gd name="T63" fmla="*/ 155 h 296"/>
                <a:gd name="T64" fmla="*/ 93 w 238"/>
                <a:gd name="T65" fmla="*/ 161 h 296"/>
                <a:gd name="T66" fmla="*/ 100 w 238"/>
                <a:gd name="T67" fmla="*/ 160 h 296"/>
                <a:gd name="T68" fmla="*/ 102 w 238"/>
                <a:gd name="T69" fmla="*/ 160 h 296"/>
                <a:gd name="T70" fmla="*/ 74 w 238"/>
                <a:gd name="T71" fmla="*/ 5 h 296"/>
                <a:gd name="T72" fmla="*/ 89 w 238"/>
                <a:gd name="T73" fmla="*/ 2 h 296"/>
                <a:gd name="T74" fmla="*/ 81 w 238"/>
                <a:gd name="T75" fmla="*/ 2 h 296"/>
                <a:gd name="T76" fmla="*/ 77 w 238"/>
                <a:gd name="T77" fmla="*/ 2 h 296"/>
                <a:gd name="T78" fmla="*/ 65 w 238"/>
                <a:gd name="T79" fmla="*/ 1 h 296"/>
                <a:gd name="T80" fmla="*/ 56 w 238"/>
                <a:gd name="T8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96">
                  <a:moveTo>
                    <a:pt x="238" y="160"/>
                  </a:moveTo>
                  <a:cubicBezTo>
                    <a:pt x="115" y="188"/>
                    <a:pt x="115" y="188"/>
                    <a:pt x="115" y="188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3" y="237"/>
                    <a:pt x="123" y="237"/>
                    <a:pt x="122" y="238"/>
                  </a:cubicBezTo>
                  <a:cubicBezTo>
                    <a:pt x="123" y="247"/>
                    <a:pt x="125" y="257"/>
                    <a:pt x="126" y="267"/>
                  </a:cubicBezTo>
                  <a:cubicBezTo>
                    <a:pt x="127" y="272"/>
                    <a:pt x="128" y="277"/>
                    <a:pt x="128" y="282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62" y="293"/>
                    <a:pt x="164" y="291"/>
                    <a:pt x="166" y="287"/>
                  </a:cubicBezTo>
                  <a:cubicBezTo>
                    <a:pt x="170" y="277"/>
                    <a:pt x="173" y="275"/>
                    <a:pt x="182" y="267"/>
                  </a:cubicBezTo>
                  <a:cubicBezTo>
                    <a:pt x="190" y="260"/>
                    <a:pt x="192" y="258"/>
                    <a:pt x="196" y="245"/>
                  </a:cubicBezTo>
                  <a:cubicBezTo>
                    <a:pt x="199" y="233"/>
                    <a:pt x="210" y="224"/>
                    <a:pt x="210" y="224"/>
                  </a:cubicBezTo>
                  <a:cubicBezTo>
                    <a:pt x="234" y="163"/>
                    <a:pt x="234" y="163"/>
                    <a:pt x="234" y="163"/>
                  </a:cubicBezTo>
                  <a:cubicBezTo>
                    <a:pt x="234" y="163"/>
                    <a:pt x="235" y="163"/>
                    <a:pt x="235" y="163"/>
                  </a:cubicBezTo>
                  <a:cubicBezTo>
                    <a:pt x="235" y="163"/>
                    <a:pt x="237" y="163"/>
                    <a:pt x="238" y="164"/>
                  </a:cubicBezTo>
                  <a:cubicBezTo>
                    <a:pt x="238" y="163"/>
                    <a:pt x="238" y="161"/>
                    <a:pt x="238" y="160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1" y="1"/>
                    <a:pt x="45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7"/>
                    <a:pt x="18" y="16"/>
                    <a:pt x="0" y="23"/>
                  </a:cubicBezTo>
                  <a:cubicBezTo>
                    <a:pt x="6" y="24"/>
                    <a:pt x="8" y="24"/>
                    <a:pt x="15" y="26"/>
                  </a:cubicBezTo>
                  <a:cubicBezTo>
                    <a:pt x="25" y="29"/>
                    <a:pt x="41" y="39"/>
                    <a:pt x="47" y="43"/>
                  </a:cubicBezTo>
                  <a:cubicBezTo>
                    <a:pt x="52" y="47"/>
                    <a:pt x="62" y="58"/>
                    <a:pt x="64" y="64"/>
                  </a:cubicBezTo>
                  <a:cubicBezTo>
                    <a:pt x="67" y="71"/>
                    <a:pt x="67" y="75"/>
                    <a:pt x="74" y="83"/>
                  </a:cubicBezTo>
                  <a:cubicBezTo>
                    <a:pt x="80" y="92"/>
                    <a:pt x="75" y="92"/>
                    <a:pt x="70" y="98"/>
                  </a:cubicBezTo>
                  <a:cubicBezTo>
                    <a:pt x="65" y="103"/>
                    <a:pt x="69" y="113"/>
                    <a:pt x="69" y="113"/>
                  </a:cubicBezTo>
                  <a:cubicBezTo>
                    <a:pt x="75" y="121"/>
                    <a:pt x="70" y="132"/>
                    <a:pt x="68" y="140"/>
                  </a:cubicBezTo>
                  <a:cubicBezTo>
                    <a:pt x="73" y="144"/>
                    <a:pt x="80" y="149"/>
                    <a:pt x="83" y="149"/>
                  </a:cubicBezTo>
                  <a:cubicBezTo>
                    <a:pt x="83" y="149"/>
                    <a:pt x="84" y="149"/>
                    <a:pt x="84" y="149"/>
                  </a:cubicBezTo>
                  <a:cubicBezTo>
                    <a:pt x="84" y="149"/>
                    <a:pt x="84" y="148"/>
                    <a:pt x="85" y="148"/>
                  </a:cubicBezTo>
                  <a:cubicBezTo>
                    <a:pt x="86" y="148"/>
                    <a:pt x="88" y="149"/>
                    <a:pt x="89" y="155"/>
                  </a:cubicBezTo>
                  <a:cubicBezTo>
                    <a:pt x="90" y="159"/>
                    <a:pt x="91" y="160"/>
                    <a:pt x="93" y="161"/>
                  </a:cubicBezTo>
                  <a:cubicBezTo>
                    <a:pt x="96" y="160"/>
                    <a:pt x="98" y="160"/>
                    <a:pt x="100" y="160"/>
                  </a:cubicBezTo>
                  <a:cubicBezTo>
                    <a:pt x="101" y="160"/>
                    <a:pt x="101" y="160"/>
                    <a:pt x="102" y="160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6" y="2"/>
                    <a:pt x="84" y="2"/>
                    <a:pt x="81" y="2"/>
                  </a:cubicBezTo>
                  <a:cubicBezTo>
                    <a:pt x="80" y="2"/>
                    <a:pt x="79" y="2"/>
                    <a:pt x="77" y="2"/>
                  </a:cubicBezTo>
                  <a:cubicBezTo>
                    <a:pt x="73" y="2"/>
                    <a:pt x="69" y="2"/>
                    <a:pt x="65" y="1"/>
                  </a:cubicBezTo>
                  <a:cubicBezTo>
                    <a:pt x="62" y="1"/>
                    <a:pt x="58" y="0"/>
                    <a:pt x="56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63 h 247"/>
                <a:gd name="T2" fmla="*/ 29 w 297"/>
                <a:gd name="T3" fmla="*/ 227 h 247"/>
                <a:gd name="T4" fmla="*/ 35 w 297"/>
                <a:gd name="T5" fmla="*/ 247 h 247"/>
                <a:gd name="T6" fmla="*/ 41 w 297"/>
                <a:gd name="T7" fmla="*/ 246 h 247"/>
                <a:gd name="T8" fmla="*/ 297 w 297"/>
                <a:gd name="T9" fmla="*/ 187 h 247"/>
                <a:gd name="T10" fmla="*/ 262 w 297"/>
                <a:gd name="T11" fmla="*/ 0 h 247"/>
                <a:gd name="T12" fmla="*/ 0 w 297"/>
                <a:gd name="T13" fmla="*/ 6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860675" y="4999038"/>
              <a:ext cx="471488" cy="392113"/>
            </a:xfrm>
            <a:custGeom>
              <a:avLst/>
              <a:gdLst>
                <a:gd name="T0" fmla="*/ 0 w 297"/>
                <a:gd name="T1" fmla="*/ 63 h 247"/>
                <a:gd name="T2" fmla="*/ 29 w 297"/>
                <a:gd name="T3" fmla="*/ 227 h 247"/>
                <a:gd name="T4" fmla="*/ 35 w 297"/>
                <a:gd name="T5" fmla="*/ 247 h 247"/>
                <a:gd name="T6" fmla="*/ 41 w 297"/>
                <a:gd name="T7" fmla="*/ 246 h 247"/>
                <a:gd name="T8" fmla="*/ 297 w 297"/>
                <a:gd name="T9" fmla="*/ 187 h 247"/>
                <a:gd name="T10" fmla="*/ 262 w 297"/>
                <a:gd name="T11" fmla="*/ 0 h 247"/>
                <a:gd name="T12" fmla="*/ 0 w 297"/>
                <a:gd name="T13" fmla="*/ 6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47">
                  <a:moveTo>
                    <a:pt x="0" y="63"/>
                  </a:moveTo>
                  <a:lnTo>
                    <a:pt x="29" y="227"/>
                  </a:lnTo>
                  <a:lnTo>
                    <a:pt x="35" y="247"/>
                  </a:lnTo>
                  <a:lnTo>
                    <a:pt x="41" y="246"/>
                  </a:lnTo>
                  <a:lnTo>
                    <a:pt x="297" y="187"/>
                  </a:lnTo>
                  <a:lnTo>
                    <a:pt x="262" y="0"/>
                  </a:lnTo>
                  <a:lnTo>
                    <a:pt x="0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3121025" y="5167313"/>
              <a:ext cx="201613" cy="225425"/>
            </a:xfrm>
            <a:custGeom>
              <a:avLst/>
              <a:gdLst>
                <a:gd name="T0" fmla="*/ 99 w 127"/>
                <a:gd name="T1" fmla="*/ 89 h 142"/>
                <a:gd name="T2" fmla="*/ 0 w 127"/>
                <a:gd name="T3" fmla="*/ 112 h 142"/>
                <a:gd name="T4" fmla="*/ 0 w 127"/>
                <a:gd name="T5" fmla="*/ 116 h 142"/>
                <a:gd name="T6" fmla="*/ 61 w 127"/>
                <a:gd name="T7" fmla="*/ 142 h 142"/>
                <a:gd name="T8" fmla="*/ 93 w 127"/>
                <a:gd name="T9" fmla="*/ 102 h 142"/>
                <a:gd name="T10" fmla="*/ 99 w 127"/>
                <a:gd name="T11" fmla="*/ 89 h 142"/>
                <a:gd name="T12" fmla="*/ 118 w 127"/>
                <a:gd name="T13" fmla="*/ 0 h 142"/>
                <a:gd name="T14" fmla="*/ 122 w 127"/>
                <a:gd name="T15" fmla="*/ 25 h 142"/>
                <a:gd name="T16" fmla="*/ 124 w 127"/>
                <a:gd name="T17" fmla="*/ 20 h 142"/>
                <a:gd name="T18" fmla="*/ 121 w 127"/>
                <a:gd name="T19" fmla="*/ 1 h 142"/>
                <a:gd name="T20" fmla="*/ 118 w 127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42">
                  <a:moveTo>
                    <a:pt x="99" y="89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3"/>
                    <a:pt x="0" y="115"/>
                    <a:pt x="0" y="116"/>
                  </a:cubicBezTo>
                  <a:cubicBezTo>
                    <a:pt x="13" y="119"/>
                    <a:pt x="48" y="136"/>
                    <a:pt x="61" y="142"/>
                  </a:cubicBezTo>
                  <a:cubicBezTo>
                    <a:pt x="75" y="127"/>
                    <a:pt x="93" y="102"/>
                    <a:pt x="93" y="102"/>
                  </a:cubicBezTo>
                  <a:cubicBezTo>
                    <a:pt x="96" y="98"/>
                    <a:pt x="98" y="93"/>
                    <a:pt x="99" y="89"/>
                  </a:cubicBezTo>
                  <a:moveTo>
                    <a:pt x="118" y="0"/>
                  </a:moveTo>
                  <a:cubicBezTo>
                    <a:pt x="122" y="25"/>
                    <a:pt x="122" y="25"/>
                    <a:pt x="122" y="25"/>
                  </a:cubicBezTo>
                  <a:cubicBezTo>
                    <a:pt x="124" y="22"/>
                    <a:pt x="124" y="20"/>
                    <a:pt x="124" y="20"/>
                  </a:cubicBezTo>
                  <a:cubicBezTo>
                    <a:pt x="127" y="9"/>
                    <a:pt x="121" y="1"/>
                    <a:pt x="121" y="1"/>
                  </a:cubicBezTo>
                  <a:cubicBezTo>
                    <a:pt x="120" y="1"/>
                    <a:pt x="119" y="0"/>
                    <a:pt x="118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113088" y="5145088"/>
              <a:ext cx="201613" cy="200025"/>
            </a:xfrm>
            <a:custGeom>
              <a:avLst/>
              <a:gdLst>
                <a:gd name="T0" fmla="*/ 84 w 127"/>
                <a:gd name="T1" fmla="*/ 0 h 126"/>
                <a:gd name="T2" fmla="*/ 68 w 127"/>
                <a:gd name="T3" fmla="*/ 13 h 126"/>
                <a:gd name="T4" fmla="*/ 43 w 127"/>
                <a:gd name="T5" fmla="*/ 47 h 126"/>
                <a:gd name="T6" fmla="*/ 29 w 127"/>
                <a:gd name="T7" fmla="*/ 70 h 126"/>
                <a:gd name="T8" fmla="*/ 37 w 127"/>
                <a:gd name="T9" fmla="*/ 48 h 126"/>
                <a:gd name="T10" fmla="*/ 37 w 127"/>
                <a:gd name="T11" fmla="*/ 20 h 126"/>
                <a:gd name="T12" fmla="*/ 34 w 127"/>
                <a:gd name="T13" fmla="*/ 18 h 126"/>
                <a:gd name="T14" fmla="*/ 24 w 127"/>
                <a:gd name="T15" fmla="*/ 29 h 126"/>
                <a:gd name="T16" fmla="*/ 14 w 127"/>
                <a:gd name="T17" fmla="*/ 42 h 126"/>
                <a:gd name="T18" fmla="*/ 3 w 127"/>
                <a:gd name="T19" fmla="*/ 69 h 126"/>
                <a:gd name="T20" fmla="*/ 4 w 127"/>
                <a:gd name="T21" fmla="*/ 109 h 126"/>
                <a:gd name="T22" fmla="*/ 5 w 127"/>
                <a:gd name="T23" fmla="*/ 126 h 126"/>
                <a:gd name="T24" fmla="*/ 104 w 127"/>
                <a:gd name="T25" fmla="*/ 103 h 126"/>
                <a:gd name="T26" fmla="*/ 117 w 127"/>
                <a:gd name="T27" fmla="*/ 64 h 126"/>
                <a:gd name="T28" fmla="*/ 127 w 127"/>
                <a:gd name="T29" fmla="*/ 39 h 126"/>
                <a:gd name="T30" fmla="*/ 123 w 127"/>
                <a:gd name="T31" fmla="*/ 14 h 126"/>
                <a:gd name="T32" fmla="*/ 122 w 127"/>
                <a:gd name="T33" fmla="*/ 14 h 126"/>
                <a:gd name="T34" fmla="*/ 118 w 127"/>
                <a:gd name="T35" fmla="*/ 16 h 126"/>
                <a:gd name="T36" fmla="*/ 113 w 127"/>
                <a:gd name="T37" fmla="*/ 7 h 126"/>
                <a:gd name="T38" fmla="*/ 108 w 127"/>
                <a:gd name="T39" fmla="*/ 6 h 126"/>
                <a:gd name="T40" fmla="*/ 100 w 127"/>
                <a:gd name="T41" fmla="*/ 12 h 126"/>
                <a:gd name="T42" fmla="*/ 84 w 127"/>
                <a:gd name="T43" fmla="*/ 41 h 126"/>
                <a:gd name="T44" fmla="*/ 66 w 127"/>
                <a:gd name="T45" fmla="*/ 62 h 126"/>
                <a:gd name="T46" fmla="*/ 75 w 127"/>
                <a:gd name="T47" fmla="*/ 44 h 126"/>
                <a:gd name="T48" fmla="*/ 88 w 127"/>
                <a:gd name="T49" fmla="*/ 21 h 126"/>
                <a:gd name="T50" fmla="*/ 88 w 127"/>
                <a:gd name="T51" fmla="*/ 1 h 126"/>
                <a:gd name="T52" fmla="*/ 84 w 127"/>
                <a:gd name="T5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" h="126">
                  <a:moveTo>
                    <a:pt x="84" y="0"/>
                  </a:moveTo>
                  <a:cubicBezTo>
                    <a:pt x="77" y="0"/>
                    <a:pt x="72" y="7"/>
                    <a:pt x="68" y="13"/>
                  </a:cubicBezTo>
                  <a:cubicBezTo>
                    <a:pt x="63" y="21"/>
                    <a:pt x="49" y="39"/>
                    <a:pt x="43" y="47"/>
                  </a:cubicBezTo>
                  <a:cubicBezTo>
                    <a:pt x="38" y="56"/>
                    <a:pt x="29" y="70"/>
                    <a:pt x="29" y="70"/>
                  </a:cubicBezTo>
                  <a:cubicBezTo>
                    <a:pt x="29" y="70"/>
                    <a:pt x="32" y="56"/>
                    <a:pt x="37" y="48"/>
                  </a:cubicBezTo>
                  <a:cubicBezTo>
                    <a:pt x="41" y="41"/>
                    <a:pt x="41" y="27"/>
                    <a:pt x="37" y="20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0" y="18"/>
                    <a:pt x="26" y="24"/>
                    <a:pt x="24" y="29"/>
                  </a:cubicBezTo>
                  <a:cubicBezTo>
                    <a:pt x="21" y="35"/>
                    <a:pt x="15" y="38"/>
                    <a:pt x="14" y="42"/>
                  </a:cubicBezTo>
                  <a:cubicBezTo>
                    <a:pt x="13" y="46"/>
                    <a:pt x="6" y="61"/>
                    <a:pt x="3" y="69"/>
                  </a:cubicBezTo>
                  <a:cubicBezTo>
                    <a:pt x="1" y="77"/>
                    <a:pt x="0" y="94"/>
                    <a:pt x="4" y="109"/>
                  </a:cubicBezTo>
                  <a:cubicBezTo>
                    <a:pt x="5" y="116"/>
                    <a:pt x="5" y="122"/>
                    <a:pt x="5" y="126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2" y="84"/>
                    <a:pt x="117" y="64"/>
                    <a:pt x="117" y="64"/>
                  </a:cubicBezTo>
                  <a:cubicBezTo>
                    <a:pt x="120" y="58"/>
                    <a:pt x="125" y="46"/>
                    <a:pt x="127" y="39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2" y="14"/>
                  </a:cubicBezTo>
                  <a:cubicBezTo>
                    <a:pt x="120" y="14"/>
                    <a:pt x="118" y="16"/>
                    <a:pt x="118" y="16"/>
                  </a:cubicBezTo>
                  <a:cubicBezTo>
                    <a:pt x="118" y="11"/>
                    <a:pt x="113" y="7"/>
                    <a:pt x="113" y="7"/>
                  </a:cubicBezTo>
                  <a:cubicBezTo>
                    <a:pt x="112" y="7"/>
                    <a:pt x="110" y="6"/>
                    <a:pt x="108" y="6"/>
                  </a:cubicBezTo>
                  <a:cubicBezTo>
                    <a:pt x="106" y="6"/>
                    <a:pt x="103" y="7"/>
                    <a:pt x="100" y="12"/>
                  </a:cubicBezTo>
                  <a:cubicBezTo>
                    <a:pt x="95" y="20"/>
                    <a:pt x="88" y="35"/>
                    <a:pt x="84" y="41"/>
                  </a:cubicBezTo>
                  <a:cubicBezTo>
                    <a:pt x="80" y="46"/>
                    <a:pt x="66" y="62"/>
                    <a:pt x="66" y="62"/>
                  </a:cubicBezTo>
                  <a:cubicBezTo>
                    <a:pt x="66" y="62"/>
                    <a:pt x="73" y="49"/>
                    <a:pt x="75" y="44"/>
                  </a:cubicBezTo>
                  <a:cubicBezTo>
                    <a:pt x="77" y="38"/>
                    <a:pt x="88" y="21"/>
                    <a:pt x="88" y="21"/>
                  </a:cubicBezTo>
                  <a:cubicBezTo>
                    <a:pt x="96" y="7"/>
                    <a:pt x="88" y="1"/>
                    <a:pt x="88" y="1"/>
                  </a:cubicBezTo>
                  <a:cubicBezTo>
                    <a:pt x="86" y="0"/>
                    <a:pt x="85" y="0"/>
                    <a:pt x="84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171700" y="5329238"/>
              <a:ext cx="674688" cy="620713"/>
            </a:xfrm>
            <a:custGeom>
              <a:avLst/>
              <a:gdLst>
                <a:gd name="T0" fmla="*/ 85 w 425"/>
                <a:gd name="T1" fmla="*/ 0 h 391"/>
                <a:gd name="T2" fmla="*/ 42 w 425"/>
                <a:gd name="T3" fmla="*/ 11 h 391"/>
                <a:gd name="T4" fmla="*/ 14 w 425"/>
                <a:gd name="T5" fmla="*/ 89 h 391"/>
                <a:gd name="T6" fmla="*/ 215 w 425"/>
                <a:gd name="T7" fmla="*/ 378 h 391"/>
                <a:gd name="T8" fmla="*/ 266 w 425"/>
                <a:gd name="T9" fmla="*/ 391 h 391"/>
                <a:gd name="T10" fmla="*/ 308 w 425"/>
                <a:gd name="T11" fmla="*/ 386 h 391"/>
                <a:gd name="T12" fmla="*/ 379 w 425"/>
                <a:gd name="T13" fmla="*/ 363 h 391"/>
                <a:gd name="T14" fmla="*/ 385 w 425"/>
                <a:gd name="T15" fmla="*/ 358 h 391"/>
                <a:gd name="T16" fmla="*/ 425 w 425"/>
                <a:gd name="T17" fmla="*/ 340 h 391"/>
                <a:gd name="T18" fmla="*/ 413 w 425"/>
                <a:gd name="T19" fmla="*/ 334 h 391"/>
                <a:gd name="T20" fmla="*/ 395 w 425"/>
                <a:gd name="T21" fmla="*/ 326 h 391"/>
                <a:gd name="T22" fmla="*/ 376 w 425"/>
                <a:gd name="T23" fmla="*/ 333 h 391"/>
                <a:gd name="T24" fmla="*/ 376 w 425"/>
                <a:gd name="T25" fmla="*/ 333 h 391"/>
                <a:gd name="T26" fmla="*/ 363 w 425"/>
                <a:gd name="T27" fmla="*/ 312 h 391"/>
                <a:gd name="T28" fmla="*/ 355 w 425"/>
                <a:gd name="T29" fmla="*/ 310 h 391"/>
                <a:gd name="T30" fmla="*/ 350 w 425"/>
                <a:gd name="T31" fmla="*/ 311 h 391"/>
                <a:gd name="T32" fmla="*/ 335 w 425"/>
                <a:gd name="T33" fmla="*/ 312 h 391"/>
                <a:gd name="T34" fmla="*/ 316 w 425"/>
                <a:gd name="T35" fmla="*/ 311 h 391"/>
                <a:gd name="T36" fmla="*/ 257 w 425"/>
                <a:gd name="T37" fmla="*/ 290 h 391"/>
                <a:gd name="T38" fmla="*/ 200 w 425"/>
                <a:gd name="T39" fmla="*/ 227 h 391"/>
                <a:gd name="T40" fmla="*/ 160 w 425"/>
                <a:gd name="T41" fmla="*/ 146 h 391"/>
                <a:gd name="T42" fmla="*/ 130 w 425"/>
                <a:gd name="T43" fmla="*/ 89 h 391"/>
                <a:gd name="T44" fmla="*/ 125 w 425"/>
                <a:gd name="T45" fmla="*/ 56 h 391"/>
                <a:gd name="T46" fmla="*/ 92 w 425"/>
                <a:gd name="T47" fmla="*/ 19 h 391"/>
                <a:gd name="T48" fmla="*/ 85 w 425"/>
                <a:gd name="T4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5" h="391">
                  <a:moveTo>
                    <a:pt x="85" y="0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0" y="24"/>
                    <a:pt x="14" y="89"/>
                  </a:cubicBezTo>
                  <a:cubicBezTo>
                    <a:pt x="14" y="89"/>
                    <a:pt x="29" y="263"/>
                    <a:pt x="215" y="378"/>
                  </a:cubicBezTo>
                  <a:cubicBezTo>
                    <a:pt x="215" y="378"/>
                    <a:pt x="231" y="391"/>
                    <a:pt x="266" y="391"/>
                  </a:cubicBezTo>
                  <a:cubicBezTo>
                    <a:pt x="278" y="391"/>
                    <a:pt x="292" y="390"/>
                    <a:pt x="308" y="386"/>
                  </a:cubicBezTo>
                  <a:cubicBezTo>
                    <a:pt x="379" y="363"/>
                    <a:pt x="379" y="363"/>
                    <a:pt x="379" y="363"/>
                  </a:cubicBezTo>
                  <a:cubicBezTo>
                    <a:pt x="385" y="358"/>
                    <a:pt x="385" y="358"/>
                    <a:pt x="385" y="358"/>
                  </a:cubicBezTo>
                  <a:cubicBezTo>
                    <a:pt x="385" y="358"/>
                    <a:pt x="406" y="351"/>
                    <a:pt x="425" y="340"/>
                  </a:cubicBezTo>
                  <a:cubicBezTo>
                    <a:pt x="423" y="339"/>
                    <a:pt x="419" y="337"/>
                    <a:pt x="413" y="334"/>
                  </a:cubicBezTo>
                  <a:cubicBezTo>
                    <a:pt x="407" y="332"/>
                    <a:pt x="401" y="329"/>
                    <a:pt x="395" y="326"/>
                  </a:cubicBezTo>
                  <a:cubicBezTo>
                    <a:pt x="389" y="329"/>
                    <a:pt x="381" y="333"/>
                    <a:pt x="376" y="333"/>
                  </a:cubicBezTo>
                  <a:cubicBezTo>
                    <a:pt x="376" y="333"/>
                    <a:pt x="376" y="333"/>
                    <a:pt x="376" y="333"/>
                  </a:cubicBezTo>
                  <a:cubicBezTo>
                    <a:pt x="363" y="312"/>
                    <a:pt x="363" y="312"/>
                    <a:pt x="363" y="312"/>
                  </a:cubicBezTo>
                  <a:cubicBezTo>
                    <a:pt x="360" y="311"/>
                    <a:pt x="357" y="310"/>
                    <a:pt x="355" y="310"/>
                  </a:cubicBezTo>
                  <a:cubicBezTo>
                    <a:pt x="353" y="310"/>
                    <a:pt x="352" y="310"/>
                    <a:pt x="350" y="311"/>
                  </a:cubicBezTo>
                  <a:cubicBezTo>
                    <a:pt x="345" y="311"/>
                    <a:pt x="343" y="312"/>
                    <a:pt x="335" y="312"/>
                  </a:cubicBezTo>
                  <a:cubicBezTo>
                    <a:pt x="331" y="312"/>
                    <a:pt x="325" y="312"/>
                    <a:pt x="316" y="311"/>
                  </a:cubicBezTo>
                  <a:cubicBezTo>
                    <a:pt x="291" y="309"/>
                    <a:pt x="271" y="304"/>
                    <a:pt x="257" y="290"/>
                  </a:cubicBezTo>
                  <a:cubicBezTo>
                    <a:pt x="243" y="276"/>
                    <a:pt x="212" y="241"/>
                    <a:pt x="200" y="227"/>
                  </a:cubicBezTo>
                  <a:cubicBezTo>
                    <a:pt x="188" y="213"/>
                    <a:pt x="163" y="159"/>
                    <a:pt x="160" y="146"/>
                  </a:cubicBezTo>
                  <a:cubicBezTo>
                    <a:pt x="157" y="133"/>
                    <a:pt x="135" y="99"/>
                    <a:pt x="130" y="89"/>
                  </a:cubicBezTo>
                  <a:cubicBezTo>
                    <a:pt x="125" y="79"/>
                    <a:pt x="130" y="68"/>
                    <a:pt x="125" y="56"/>
                  </a:cubicBezTo>
                  <a:cubicBezTo>
                    <a:pt x="119" y="43"/>
                    <a:pt x="106" y="37"/>
                    <a:pt x="92" y="19"/>
                  </a:cubicBezTo>
                  <a:cubicBezTo>
                    <a:pt x="89" y="14"/>
                    <a:pt x="86" y="7"/>
                    <a:pt x="85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2911475" y="5546725"/>
              <a:ext cx="80963" cy="363538"/>
            </a:xfrm>
            <a:custGeom>
              <a:avLst/>
              <a:gdLst>
                <a:gd name="T0" fmla="*/ 34 w 51"/>
                <a:gd name="T1" fmla="*/ 191 h 229"/>
                <a:gd name="T2" fmla="*/ 15 w 51"/>
                <a:gd name="T3" fmla="*/ 195 h 229"/>
                <a:gd name="T4" fmla="*/ 0 w 51"/>
                <a:gd name="T5" fmla="*/ 198 h 229"/>
                <a:gd name="T6" fmla="*/ 15 w 51"/>
                <a:gd name="T7" fmla="*/ 217 h 229"/>
                <a:gd name="T8" fmla="*/ 40 w 51"/>
                <a:gd name="T9" fmla="*/ 229 h 229"/>
                <a:gd name="T10" fmla="*/ 43 w 51"/>
                <a:gd name="T11" fmla="*/ 228 h 229"/>
                <a:gd name="T12" fmla="*/ 51 w 51"/>
                <a:gd name="T13" fmla="*/ 224 h 229"/>
                <a:gd name="T14" fmla="*/ 30 w 51"/>
                <a:gd name="T15" fmla="*/ 202 h 229"/>
                <a:gd name="T16" fmla="*/ 34 w 51"/>
                <a:gd name="T17" fmla="*/ 191 h 229"/>
                <a:gd name="T18" fmla="*/ 22 w 51"/>
                <a:gd name="T19" fmla="*/ 0 h 229"/>
                <a:gd name="T20" fmla="*/ 5 w 51"/>
                <a:gd name="T21" fmla="*/ 52 h 229"/>
                <a:gd name="T22" fmla="*/ 5 w 51"/>
                <a:gd name="T23" fmla="*/ 52 h 229"/>
                <a:gd name="T24" fmla="*/ 34 w 51"/>
                <a:gd name="T25" fmla="*/ 62 h 229"/>
                <a:gd name="T26" fmla="*/ 46 w 51"/>
                <a:gd name="T27" fmla="*/ 50 h 229"/>
                <a:gd name="T28" fmla="*/ 44 w 51"/>
                <a:gd name="T29" fmla="*/ 25 h 229"/>
                <a:gd name="T30" fmla="*/ 46 w 51"/>
                <a:gd name="T31" fmla="*/ 18 h 229"/>
                <a:gd name="T32" fmla="*/ 22 w 51"/>
                <a:gd name="T3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29">
                  <a:moveTo>
                    <a:pt x="34" y="191"/>
                  </a:moveTo>
                  <a:cubicBezTo>
                    <a:pt x="26" y="193"/>
                    <a:pt x="19" y="194"/>
                    <a:pt x="15" y="195"/>
                  </a:cubicBezTo>
                  <a:cubicBezTo>
                    <a:pt x="9" y="196"/>
                    <a:pt x="5" y="197"/>
                    <a:pt x="0" y="198"/>
                  </a:cubicBezTo>
                  <a:cubicBezTo>
                    <a:pt x="2" y="202"/>
                    <a:pt x="6" y="209"/>
                    <a:pt x="15" y="217"/>
                  </a:cubicBezTo>
                  <a:cubicBezTo>
                    <a:pt x="40" y="229"/>
                    <a:pt x="40" y="229"/>
                    <a:pt x="40" y="229"/>
                  </a:cubicBezTo>
                  <a:cubicBezTo>
                    <a:pt x="43" y="228"/>
                    <a:pt x="43" y="228"/>
                    <a:pt x="43" y="228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2"/>
                    <a:pt x="31" y="197"/>
                    <a:pt x="34" y="191"/>
                  </a:cubicBezTo>
                  <a:moveTo>
                    <a:pt x="22" y="0"/>
                  </a:moveTo>
                  <a:cubicBezTo>
                    <a:pt x="20" y="3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0" y="52"/>
                    <a:pt x="34" y="62"/>
                    <a:pt x="34" y="62"/>
                  </a:cubicBezTo>
                  <a:cubicBezTo>
                    <a:pt x="34" y="62"/>
                    <a:pt x="44" y="54"/>
                    <a:pt x="46" y="50"/>
                  </a:cubicBezTo>
                  <a:cubicBezTo>
                    <a:pt x="49" y="45"/>
                    <a:pt x="44" y="38"/>
                    <a:pt x="44" y="25"/>
                  </a:cubicBezTo>
                  <a:cubicBezTo>
                    <a:pt x="44" y="22"/>
                    <a:pt x="45" y="20"/>
                    <a:pt x="46" y="18"/>
                  </a:cubicBezTo>
                  <a:cubicBezTo>
                    <a:pt x="37" y="12"/>
                    <a:pt x="29" y="6"/>
                    <a:pt x="22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946400" y="5538788"/>
              <a:ext cx="49213" cy="36513"/>
            </a:xfrm>
            <a:custGeom>
              <a:avLst/>
              <a:gdLst>
                <a:gd name="T0" fmla="*/ 0 w 31"/>
                <a:gd name="T1" fmla="*/ 0 h 23"/>
                <a:gd name="T2" fmla="*/ 0 w 31"/>
                <a:gd name="T3" fmla="*/ 5 h 23"/>
                <a:gd name="T4" fmla="*/ 24 w 31"/>
                <a:gd name="T5" fmla="*/ 23 h 23"/>
                <a:gd name="T6" fmla="*/ 31 w 31"/>
                <a:gd name="T7" fmla="*/ 14 h 23"/>
                <a:gd name="T8" fmla="*/ 0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7" y="11"/>
                    <a:pt x="15" y="17"/>
                    <a:pt x="24" y="23"/>
                  </a:cubicBezTo>
                  <a:cubicBezTo>
                    <a:pt x="25" y="19"/>
                    <a:pt x="28" y="17"/>
                    <a:pt x="31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770188" y="4895850"/>
              <a:ext cx="244475" cy="203200"/>
            </a:xfrm>
            <a:custGeom>
              <a:avLst/>
              <a:gdLst>
                <a:gd name="T0" fmla="*/ 97 w 154"/>
                <a:gd name="T1" fmla="*/ 0 h 128"/>
                <a:gd name="T2" fmla="*/ 79 w 154"/>
                <a:gd name="T3" fmla="*/ 1 h 128"/>
                <a:gd name="T4" fmla="*/ 60 w 154"/>
                <a:gd name="T5" fmla="*/ 13 h 128"/>
                <a:gd name="T6" fmla="*/ 31 w 154"/>
                <a:gd name="T7" fmla="*/ 44 h 128"/>
                <a:gd name="T8" fmla="*/ 20 w 154"/>
                <a:gd name="T9" fmla="*/ 62 h 128"/>
                <a:gd name="T10" fmla="*/ 0 w 154"/>
                <a:gd name="T11" fmla="*/ 69 h 128"/>
                <a:gd name="T12" fmla="*/ 25 w 154"/>
                <a:gd name="T13" fmla="*/ 128 h 128"/>
                <a:gd name="T14" fmla="*/ 38 w 154"/>
                <a:gd name="T15" fmla="*/ 123 h 128"/>
                <a:gd name="T16" fmla="*/ 39 w 154"/>
                <a:gd name="T17" fmla="*/ 123 h 128"/>
                <a:gd name="T18" fmla="*/ 48 w 154"/>
                <a:gd name="T19" fmla="*/ 124 h 128"/>
                <a:gd name="T20" fmla="*/ 60 w 154"/>
                <a:gd name="T21" fmla="*/ 125 h 128"/>
                <a:gd name="T22" fmla="*/ 64 w 154"/>
                <a:gd name="T23" fmla="*/ 125 h 128"/>
                <a:gd name="T24" fmla="*/ 72 w 154"/>
                <a:gd name="T25" fmla="*/ 125 h 128"/>
                <a:gd name="T26" fmla="*/ 153 w 154"/>
                <a:gd name="T27" fmla="*/ 105 h 128"/>
                <a:gd name="T28" fmla="*/ 153 w 154"/>
                <a:gd name="T29" fmla="*/ 105 h 128"/>
                <a:gd name="T30" fmla="*/ 132 w 154"/>
                <a:gd name="T31" fmla="*/ 93 h 128"/>
                <a:gd name="T32" fmla="*/ 131 w 154"/>
                <a:gd name="T33" fmla="*/ 93 h 128"/>
                <a:gd name="T34" fmla="*/ 107 w 154"/>
                <a:gd name="T35" fmla="*/ 99 h 128"/>
                <a:gd name="T36" fmla="*/ 100 w 154"/>
                <a:gd name="T37" fmla="*/ 100 h 128"/>
                <a:gd name="T38" fmla="*/ 93 w 154"/>
                <a:gd name="T39" fmla="*/ 96 h 128"/>
                <a:gd name="T40" fmla="*/ 110 w 154"/>
                <a:gd name="T41" fmla="*/ 83 h 128"/>
                <a:gd name="T42" fmla="*/ 135 w 154"/>
                <a:gd name="T43" fmla="*/ 77 h 128"/>
                <a:gd name="T44" fmla="*/ 136 w 154"/>
                <a:gd name="T45" fmla="*/ 77 h 128"/>
                <a:gd name="T46" fmla="*/ 139 w 154"/>
                <a:gd name="T47" fmla="*/ 78 h 128"/>
                <a:gd name="T48" fmla="*/ 149 w 154"/>
                <a:gd name="T49" fmla="*/ 72 h 128"/>
                <a:gd name="T50" fmla="*/ 139 w 154"/>
                <a:gd name="T51" fmla="*/ 59 h 128"/>
                <a:gd name="T52" fmla="*/ 126 w 154"/>
                <a:gd name="T53" fmla="*/ 36 h 128"/>
                <a:gd name="T54" fmla="*/ 113 w 154"/>
                <a:gd name="T55" fmla="*/ 20 h 128"/>
                <a:gd name="T56" fmla="*/ 115 w 154"/>
                <a:gd name="T57" fmla="*/ 11 h 128"/>
                <a:gd name="T58" fmla="*/ 107 w 154"/>
                <a:gd name="T59" fmla="*/ 6 h 128"/>
                <a:gd name="T60" fmla="*/ 97 w 154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" h="128">
                  <a:moveTo>
                    <a:pt x="97" y="0"/>
                  </a:moveTo>
                  <a:cubicBezTo>
                    <a:pt x="97" y="0"/>
                    <a:pt x="87" y="1"/>
                    <a:pt x="79" y="1"/>
                  </a:cubicBezTo>
                  <a:cubicBezTo>
                    <a:pt x="70" y="1"/>
                    <a:pt x="60" y="13"/>
                    <a:pt x="60" y="13"/>
                  </a:cubicBezTo>
                  <a:cubicBezTo>
                    <a:pt x="54" y="20"/>
                    <a:pt x="36" y="39"/>
                    <a:pt x="31" y="44"/>
                  </a:cubicBezTo>
                  <a:cubicBezTo>
                    <a:pt x="26" y="49"/>
                    <a:pt x="22" y="59"/>
                    <a:pt x="20" y="62"/>
                  </a:cubicBezTo>
                  <a:cubicBezTo>
                    <a:pt x="18" y="65"/>
                    <a:pt x="5" y="68"/>
                    <a:pt x="0" y="69"/>
                  </a:cubicBezTo>
                  <a:cubicBezTo>
                    <a:pt x="8" y="98"/>
                    <a:pt x="22" y="124"/>
                    <a:pt x="25" y="128"/>
                  </a:cubicBezTo>
                  <a:cubicBezTo>
                    <a:pt x="28" y="127"/>
                    <a:pt x="34" y="124"/>
                    <a:pt x="38" y="123"/>
                  </a:cubicBezTo>
                  <a:cubicBezTo>
                    <a:pt x="38" y="123"/>
                    <a:pt x="39" y="123"/>
                    <a:pt x="39" y="123"/>
                  </a:cubicBezTo>
                  <a:cubicBezTo>
                    <a:pt x="41" y="123"/>
                    <a:pt x="45" y="124"/>
                    <a:pt x="48" y="124"/>
                  </a:cubicBezTo>
                  <a:cubicBezTo>
                    <a:pt x="52" y="125"/>
                    <a:pt x="56" y="125"/>
                    <a:pt x="60" y="125"/>
                  </a:cubicBezTo>
                  <a:cubicBezTo>
                    <a:pt x="62" y="125"/>
                    <a:pt x="63" y="125"/>
                    <a:pt x="64" y="125"/>
                  </a:cubicBezTo>
                  <a:cubicBezTo>
                    <a:pt x="67" y="125"/>
                    <a:pt x="69" y="125"/>
                    <a:pt x="72" y="12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97"/>
                    <a:pt x="141" y="93"/>
                    <a:pt x="132" y="93"/>
                  </a:cubicBezTo>
                  <a:cubicBezTo>
                    <a:pt x="132" y="93"/>
                    <a:pt x="131" y="93"/>
                    <a:pt x="131" y="93"/>
                  </a:cubicBezTo>
                  <a:cubicBezTo>
                    <a:pt x="124" y="93"/>
                    <a:pt x="120" y="96"/>
                    <a:pt x="107" y="99"/>
                  </a:cubicBezTo>
                  <a:cubicBezTo>
                    <a:pt x="104" y="99"/>
                    <a:pt x="102" y="100"/>
                    <a:pt x="100" y="100"/>
                  </a:cubicBezTo>
                  <a:cubicBezTo>
                    <a:pt x="93" y="100"/>
                    <a:pt x="93" y="96"/>
                    <a:pt x="93" y="96"/>
                  </a:cubicBezTo>
                  <a:cubicBezTo>
                    <a:pt x="92" y="89"/>
                    <a:pt x="99" y="88"/>
                    <a:pt x="110" y="83"/>
                  </a:cubicBezTo>
                  <a:cubicBezTo>
                    <a:pt x="119" y="78"/>
                    <a:pt x="131" y="77"/>
                    <a:pt x="135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7" y="77"/>
                    <a:pt x="138" y="78"/>
                    <a:pt x="139" y="78"/>
                  </a:cubicBezTo>
                  <a:cubicBezTo>
                    <a:pt x="149" y="78"/>
                    <a:pt x="149" y="72"/>
                    <a:pt x="149" y="72"/>
                  </a:cubicBezTo>
                  <a:cubicBezTo>
                    <a:pt x="149" y="66"/>
                    <a:pt x="139" y="59"/>
                    <a:pt x="139" y="59"/>
                  </a:cubicBezTo>
                  <a:cubicBezTo>
                    <a:pt x="143" y="47"/>
                    <a:pt x="126" y="36"/>
                    <a:pt x="126" y="36"/>
                  </a:cubicBezTo>
                  <a:cubicBezTo>
                    <a:pt x="122" y="22"/>
                    <a:pt x="113" y="20"/>
                    <a:pt x="113" y="20"/>
                  </a:cubicBezTo>
                  <a:cubicBezTo>
                    <a:pt x="120" y="18"/>
                    <a:pt x="115" y="11"/>
                    <a:pt x="115" y="11"/>
                  </a:cubicBezTo>
                  <a:cubicBezTo>
                    <a:pt x="115" y="11"/>
                    <a:pt x="114" y="9"/>
                    <a:pt x="107" y="6"/>
                  </a:cubicBezTo>
                  <a:cubicBezTo>
                    <a:pt x="100" y="2"/>
                    <a:pt x="97" y="0"/>
                    <a:pt x="97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884488" y="5062538"/>
              <a:ext cx="128588" cy="31750"/>
            </a:xfrm>
            <a:custGeom>
              <a:avLst/>
              <a:gdLst>
                <a:gd name="T0" fmla="*/ 81 w 81"/>
                <a:gd name="T1" fmla="*/ 0 h 20"/>
                <a:gd name="T2" fmla="*/ 0 w 81"/>
                <a:gd name="T3" fmla="*/ 20 h 20"/>
                <a:gd name="T4" fmla="*/ 4 w 81"/>
                <a:gd name="T5" fmla="*/ 20 h 20"/>
                <a:gd name="T6" fmla="*/ 8 w 81"/>
                <a:gd name="T7" fmla="*/ 20 h 20"/>
                <a:gd name="T8" fmla="*/ 12 w 81"/>
                <a:gd name="T9" fmla="*/ 20 h 20"/>
                <a:gd name="T10" fmla="*/ 31 w 81"/>
                <a:gd name="T11" fmla="*/ 18 h 20"/>
                <a:gd name="T12" fmla="*/ 50 w 81"/>
                <a:gd name="T13" fmla="*/ 10 h 20"/>
                <a:gd name="T14" fmla="*/ 65 w 81"/>
                <a:gd name="T15" fmla="*/ 5 h 20"/>
                <a:gd name="T16" fmla="*/ 67 w 81"/>
                <a:gd name="T17" fmla="*/ 5 h 20"/>
                <a:gd name="T18" fmla="*/ 81 w 8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0">
                  <a:moveTo>
                    <a:pt x="8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3" y="20"/>
                    <a:pt x="4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20" y="20"/>
                    <a:pt x="27" y="20"/>
                    <a:pt x="31" y="18"/>
                  </a:cubicBezTo>
                  <a:cubicBezTo>
                    <a:pt x="40" y="16"/>
                    <a:pt x="45" y="14"/>
                    <a:pt x="50" y="10"/>
                  </a:cubicBezTo>
                  <a:cubicBezTo>
                    <a:pt x="56" y="7"/>
                    <a:pt x="65" y="5"/>
                    <a:pt x="65" y="5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78" y="5"/>
                    <a:pt x="80" y="1"/>
                    <a:pt x="81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295525" y="4983163"/>
              <a:ext cx="930275" cy="890588"/>
            </a:xfrm>
            <a:custGeom>
              <a:avLst/>
              <a:gdLst>
                <a:gd name="T0" fmla="*/ 256 w 586"/>
                <a:gd name="T1" fmla="*/ 101 h 561"/>
                <a:gd name="T2" fmla="*/ 324 w 586"/>
                <a:gd name="T3" fmla="*/ 73 h 561"/>
                <a:gd name="T4" fmla="*/ 296 w 586"/>
                <a:gd name="T5" fmla="*/ 0 h 561"/>
                <a:gd name="T6" fmla="*/ 234 w 586"/>
                <a:gd name="T7" fmla="*/ 24 h 561"/>
                <a:gd name="T8" fmla="*/ 202 w 586"/>
                <a:gd name="T9" fmla="*/ 19 h 561"/>
                <a:gd name="T10" fmla="*/ 181 w 586"/>
                <a:gd name="T11" fmla="*/ 20 h 561"/>
                <a:gd name="T12" fmla="*/ 141 w 586"/>
                <a:gd name="T13" fmla="*/ 28 h 561"/>
                <a:gd name="T14" fmla="*/ 123 w 586"/>
                <a:gd name="T15" fmla="*/ 44 h 561"/>
                <a:gd name="T16" fmla="*/ 114 w 586"/>
                <a:gd name="T17" fmla="*/ 43 h 561"/>
                <a:gd name="T18" fmla="*/ 106 w 586"/>
                <a:gd name="T19" fmla="*/ 41 h 561"/>
                <a:gd name="T20" fmla="*/ 86 w 586"/>
                <a:gd name="T21" fmla="*/ 47 h 561"/>
                <a:gd name="T22" fmla="*/ 52 w 586"/>
                <a:gd name="T23" fmla="*/ 64 h 561"/>
                <a:gd name="T24" fmla="*/ 25 w 586"/>
                <a:gd name="T25" fmla="*/ 111 h 561"/>
                <a:gd name="T26" fmla="*/ 19 w 586"/>
                <a:gd name="T27" fmla="*/ 146 h 561"/>
                <a:gd name="T28" fmla="*/ 12 w 586"/>
                <a:gd name="T29" fmla="*/ 170 h 561"/>
                <a:gd name="T30" fmla="*/ 14 w 586"/>
                <a:gd name="T31" fmla="*/ 237 h 561"/>
                <a:gd name="T32" fmla="*/ 47 w 586"/>
                <a:gd name="T33" fmla="*/ 274 h 561"/>
                <a:gd name="T34" fmla="*/ 52 w 586"/>
                <a:gd name="T35" fmla="*/ 307 h 561"/>
                <a:gd name="T36" fmla="*/ 82 w 586"/>
                <a:gd name="T37" fmla="*/ 364 h 561"/>
                <a:gd name="T38" fmla="*/ 122 w 586"/>
                <a:gd name="T39" fmla="*/ 445 h 561"/>
                <a:gd name="T40" fmla="*/ 179 w 586"/>
                <a:gd name="T41" fmla="*/ 508 h 561"/>
                <a:gd name="T42" fmla="*/ 238 w 586"/>
                <a:gd name="T43" fmla="*/ 529 h 561"/>
                <a:gd name="T44" fmla="*/ 272 w 586"/>
                <a:gd name="T45" fmla="*/ 529 h 561"/>
                <a:gd name="T46" fmla="*/ 292 w 586"/>
                <a:gd name="T47" fmla="*/ 532 h 561"/>
                <a:gd name="T48" fmla="*/ 335 w 586"/>
                <a:gd name="T49" fmla="*/ 552 h 561"/>
                <a:gd name="T50" fmla="*/ 357 w 586"/>
                <a:gd name="T51" fmla="*/ 555 h 561"/>
                <a:gd name="T52" fmla="*/ 377 w 586"/>
                <a:gd name="T53" fmla="*/ 551 h 561"/>
                <a:gd name="T54" fmla="*/ 403 w 586"/>
                <a:gd name="T55" fmla="*/ 550 h 561"/>
                <a:gd name="T56" fmla="*/ 459 w 586"/>
                <a:gd name="T57" fmla="*/ 537 h 561"/>
                <a:gd name="T58" fmla="*/ 492 w 586"/>
                <a:gd name="T59" fmla="*/ 529 h 561"/>
                <a:gd name="T60" fmla="*/ 530 w 586"/>
                <a:gd name="T61" fmla="*/ 476 h 561"/>
                <a:gd name="T62" fmla="*/ 569 w 586"/>
                <a:gd name="T63" fmla="*/ 396 h 561"/>
                <a:gd name="T64" fmla="*/ 565 w 586"/>
                <a:gd name="T65" fmla="*/ 325 h 561"/>
                <a:gd name="T66" fmla="*/ 586 w 586"/>
                <a:gd name="T67" fmla="*/ 261 h 561"/>
                <a:gd name="T68" fmla="*/ 516 w 586"/>
                <a:gd name="T69" fmla="*/ 231 h 561"/>
                <a:gd name="T70" fmla="*/ 492 w 586"/>
                <a:gd name="T71" fmla="*/ 292 h 561"/>
                <a:gd name="T72" fmla="*/ 478 w 586"/>
                <a:gd name="T73" fmla="*/ 313 h 561"/>
                <a:gd name="T74" fmla="*/ 464 w 586"/>
                <a:gd name="T75" fmla="*/ 335 h 561"/>
                <a:gd name="T76" fmla="*/ 448 w 586"/>
                <a:gd name="T77" fmla="*/ 355 h 561"/>
                <a:gd name="T78" fmla="*/ 432 w 586"/>
                <a:gd name="T79" fmla="*/ 380 h 561"/>
                <a:gd name="T80" fmla="*/ 434 w 586"/>
                <a:gd name="T81" fmla="*/ 405 h 561"/>
                <a:gd name="T82" fmla="*/ 422 w 586"/>
                <a:gd name="T83" fmla="*/ 417 h 561"/>
                <a:gd name="T84" fmla="*/ 393 w 586"/>
                <a:gd name="T85" fmla="*/ 407 h 561"/>
                <a:gd name="T86" fmla="*/ 408 w 586"/>
                <a:gd name="T87" fmla="*/ 335 h 561"/>
                <a:gd name="T88" fmla="*/ 379 w 586"/>
                <a:gd name="T89" fmla="*/ 232 h 561"/>
                <a:gd name="T90" fmla="*/ 371 w 586"/>
                <a:gd name="T91" fmla="*/ 223 h 561"/>
                <a:gd name="T92" fmla="*/ 366 w 586"/>
                <a:gd name="T93" fmla="*/ 217 h 561"/>
                <a:gd name="T94" fmla="*/ 342 w 586"/>
                <a:gd name="T95" fmla="*/ 200 h 561"/>
                <a:gd name="T96" fmla="*/ 256 w 586"/>
                <a:gd name="T97" fmla="*/ 10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6" h="561">
                  <a:moveTo>
                    <a:pt x="256" y="101"/>
                  </a:moveTo>
                  <a:cubicBezTo>
                    <a:pt x="256" y="101"/>
                    <a:pt x="321" y="77"/>
                    <a:pt x="324" y="73"/>
                  </a:cubicBezTo>
                  <a:cubicBezTo>
                    <a:pt x="324" y="73"/>
                    <a:pt x="302" y="36"/>
                    <a:pt x="296" y="0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4" y="24"/>
                    <a:pt x="211" y="17"/>
                    <a:pt x="202" y="19"/>
                  </a:cubicBezTo>
                  <a:cubicBezTo>
                    <a:pt x="193" y="20"/>
                    <a:pt x="191" y="22"/>
                    <a:pt x="181" y="20"/>
                  </a:cubicBezTo>
                  <a:cubicBezTo>
                    <a:pt x="170" y="17"/>
                    <a:pt x="151" y="15"/>
                    <a:pt x="141" y="28"/>
                  </a:cubicBezTo>
                  <a:cubicBezTo>
                    <a:pt x="131" y="41"/>
                    <a:pt x="132" y="43"/>
                    <a:pt x="123" y="44"/>
                  </a:cubicBezTo>
                  <a:cubicBezTo>
                    <a:pt x="118" y="45"/>
                    <a:pt x="116" y="44"/>
                    <a:pt x="114" y="43"/>
                  </a:cubicBezTo>
                  <a:cubicBezTo>
                    <a:pt x="112" y="41"/>
                    <a:pt x="111" y="40"/>
                    <a:pt x="106" y="41"/>
                  </a:cubicBezTo>
                  <a:cubicBezTo>
                    <a:pt x="98" y="43"/>
                    <a:pt x="99" y="43"/>
                    <a:pt x="86" y="47"/>
                  </a:cubicBezTo>
                  <a:cubicBezTo>
                    <a:pt x="73" y="52"/>
                    <a:pt x="59" y="52"/>
                    <a:pt x="52" y="64"/>
                  </a:cubicBezTo>
                  <a:cubicBezTo>
                    <a:pt x="44" y="76"/>
                    <a:pt x="33" y="91"/>
                    <a:pt x="25" y="111"/>
                  </a:cubicBezTo>
                  <a:cubicBezTo>
                    <a:pt x="17" y="130"/>
                    <a:pt x="17" y="135"/>
                    <a:pt x="19" y="146"/>
                  </a:cubicBezTo>
                  <a:cubicBezTo>
                    <a:pt x="21" y="157"/>
                    <a:pt x="15" y="159"/>
                    <a:pt x="12" y="170"/>
                  </a:cubicBezTo>
                  <a:cubicBezTo>
                    <a:pt x="8" y="182"/>
                    <a:pt x="0" y="218"/>
                    <a:pt x="14" y="237"/>
                  </a:cubicBezTo>
                  <a:cubicBezTo>
                    <a:pt x="28" y="255"/>
                    <a:pt x="41" y="261"/>
                    <a:pt x="47" y="274"/>
                  </a:cubicBezTo>
                  <a:cubicBezTo>
                    <a:pt x="52" y="286"/>
                    <a:pt x="47" y="297"/>
                    <a:pt x="52" y="307"/>
                  </a:cubicBezTo>
                  <a:cubicBezTo>
                    <a:pt x="57" y="317"/>
                    <a:pt x="79" y="351"/>
                    <a:pt x="82" y="364"/>
                  </a:cubicBezTo>
                  <a:cubicBezTo>
                    <a:pt x="85" y="377"/>
                    <a:pt x="110" y="431"/>
                    <a:pt x="122" y="445"/>
                  </a:cubicBezTo>
                  <a:cubicBezTo>
                    <a:pt x="134" y="459"/>
                    <a:pt x="165" y="494"/>
                    <a:pt x="179" y="508"/>
                  </a:cubicBezTo>
                  <a:cubicBezTo>
                    <a:pt x="193" y="522"/>
                    <a:pt x="213" y="527"/>
                    <a:pt x="238" y="529"/>
                  </a:cubicBezTo>
                  <a:cubicBezTo>
                    <a:pt x="264" y="531"/>
                    <a:pt x="265" y="530"/>
                    <a:pt x="272" y="529"/>
                  </a:cubicBezTo>
                  <a:cubicBezTo>
                    <a:pt x="280" y="527"/>
                    <a:pt x="284" y="529"/>
                    <a:pt x="292" y="532"/>
                  </a:cubicBezTo>
                  <a:cubicBezTo>
                    <a:pt x="301" y="535"/>
                    <a:pt x="318" y="545"/>
                    <a:pt x="335" y="552"/>
                  </a:cubicBezTo>
                  <a:cubicBezTo>
                    <a:pt x="351" y="560"/>
                    <a:pt x="348" y="561"/>
                    <a:pt x="357" y="555"/>
                  </a:cubicBezTo>
                  <a:cubicBezTo>
                    <a:pt x="366" y="550"/>
                    <a:pt x="368" y="548"/>
                    <a:pt x="377" y="551"/>
                  </a:cubicBezTo>
                  <a:cubicBezTo>
                    <a:pt x="387" y="554"/>
                    <a:pt x="392" y="552"/>
                    <a:pt x="403" y="550"/>
                  </a:cubicBezTo>
                  <a:cubicBezTo>
                    <a:pt x="415" y="548"/>
                    <a:pt x="449" y="538"/>
                    <a:pt x="459" y="537"/>
                  </a:cubicBezTo>
                  <a:cubicBezTo>
                    <a:pt x="469" y="536"/>
                    <a:pt x="482" y="539"/>
                    <a:pt x="492" y="529"/>
                  </a:cubicBezTo>
                  <a:cubicBezTo>
                    <a:pt x="502" y="519"/>
                    <a:pt x="530" y="476"/>
                    <a:pt x="530" y="476"/>
                  </a:cubicBezTo>
                  <a:cubicBezTo>
                    <a:pt x="530" y="476"/>
                    <a:pt x="566" y="416"/>
                    <a:pt x="569" y="396"/>
                  </a:cubicBezTo>
                  <a:cubicBezTo>
                    <a:pt x="571" y="375"/>
                    <a:pt x="560" y="335"/>
                    <a:pt x="565" y="325"/>
                  </a:cubicBezTo>
                  <a:cubicBezTo>
                    <a:pt x="586" y="261"/>
                    <a:pt x="586" y="261"/>
                    <a:pt x="586" y="261"/>
                  </a:cubicBezTo>
                  <a:cubicBezTo>
                    <a:pt x="586" y="261"/>
                    <a:pt x="524" y="230"/>
                    <a:pt x="516" y="231"/>
                  </a:cubicBezTo>
                  <a:cubicBezTo>
                    <a:pt x="492" y="292"/>
                    <a:pt x="492" y="292"/>
                    <a:pt x="492" y="292"/>
                  </a:cubicBezTo>
                  <a:cubicBezTo>
                    <a:pt x="492" y="292"/>
                    <a:pt x="481" y="301"/>
                    <a:pt x="478" y="313"/>
                  </a:cubicBezTo>
                  <a:cubicBezTo>
                    <a:pt x="474" y="326"/>
                    <a:pt x="472" y="328"/>
                    <a:pt x="464" y="335"/>
                  </a:cubicBezTo>
                  <a:cubicBezTo>
                    <a:pt x="455" y="343"/>
                    <a:pt x="452" y="345"/>
                    <a:pt x="448" y="355"/>
                  </a:cubicBezTo>
                  <a:cubicBezTo>
                    <a:pt x="444" y="364"/>
                    <a:pt x="432" y="367"/>
                    <a:pt x="432" y="380"/>
                  </a:cubicBezTo>
                  <a:cubicBezTo>
                    <a:pt x="432" y="393"/>
                    <a:pt x="437" y="400"/>
                    <a:pt x="434" y="405"/>
                  </a:cubicBezTo>
                  <a:cubicBezTo>
                    <a:pt x="432" y="409"/>
                    <a:pt x="422" y="417"/>
                    <a:pt x="422" y="417"/>
                  </a:cubicBezTo>
                  <a:cubicBezTo>
                    <a:pt x="422" y="417"/>
                    <a:pt x="396" y="406"/>
                    <a:pt x="393" y="407"/>
                  </a:cubicBezTo>
                  <a:cubicBezTo>
                    <a:pt x="393" y="407"/>
                    <a:pt x="415" y="377"/>
                    <a:pt x="408" y="335"/>
                  </a:cubicBezTo>
                  <a:cubicBezTo>
                    <a:pt x="402" y="293"/>
                    <a:pt x="394" y="246"/>
                    <a:pt x="379" y="232"/>
                  </a:cubicBezTo>
                  <a:cubicBezTo>
                    <a:pt x="375" y="228"/>
                    <a:pt x="373" y="231"/>
                    <a:pt x="371" y="223"/>
                  </a:cubicBezTo>
                  <a:cubicBezTo>
                    <a:pt x="369" y="214"/>
                    <a:pt x="366" y="217"/>
                    <a:pt x="366" y="217"/>
                  </a:cubicBezTo>
                  <a:cubicBezTo>
                    <a:pt x="361" y="219"/>
                    <a:pt x="343" y="202"/>
                    <a:pt x="342" y="200"/>
                  </a:cubicBezTo>
                  <a:cubicBezTo>
                    <a:pt x="342" y="199"/>
                    <a:pt x="256" y="101"/>
                    <a:pt x="256" y="10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890838" y="5345113"/>
              <a:ext cx="49213" cy="123825"/>
            </a:xfrm>
            <a:custGeom>
              <a:avLst/>
              <a:gdLst>
                <a:gd name="T0" fmla="*/ 20 w 31"/>
                <a:gd name="T1" fmla="*/ 29 h 78"/>
                <a:gd name="T2" fmla="*/ 18 w 31"/>
                <a:gd name="T3" fmla="*/ 29 h 78"/>
                <a:gd name="T4" fmla="*/ 29 w 31"/>
                <a:gd name="T5" fmla="*/ 78 h 78"/>
                <a:gd name="T6" fmla="*/ 31 w 31"/>
                <a:gd name="T7" fmla="*/ 77 h 78"/>
                <a:gd name="T8" fmla="*/ 20 w 31"/>
                <a:gd name="T9" fmla="*/ 29 h 78"/>
                <a:gd name="T10" fmla="*/ 7 w 31"/>
                <a:gd name="T11" fmla="*/ 0 h 78"/>
                <a:gd name="T12" fmla="*/ 0 w 31"/>
                <a:gd name="T13" fmla="*/ 1 h 78"/>
                <a:gd name="T14" fmla="*/ 4 w 31"/>
                <a:gd name="T15" fmla="*/ 4 h 78"/>
                <a:gd name="T16" fmla="*/ 11 w 31"/>
                <a:gd name="T17" fmla="*/ 14 h 78"/>
                <a:gd name="T18" fmla="*/ 10 w 31"/>
                <a:gd name="T19" fmla="*/ 9 h 78"/>
                <a:gd name="T20" fmla="*/ 9 w 31"/>
                <a:gd name="T21" fmla="*/ 0 h 78"/>
                <a:gd name="T22" fmla="*/ 7 w 31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78">
                  <a:moveTo>
                    <a:pt x="20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2" y="43"/>
                    <a:pt x="26" y="60"/>
                    <a:pt x="29" y="78"/>
                  </a:cubicBezTo>
                  <a:cubicBezTo>
                    <a:pt x="30" y="77"/>
                    <a:pt x="30" y="77"/>
                    <a:pt x="31" y="77"/>
                  </a:cubicBezTo>
                  <a:cubicBezTo>
                    <a:pt x="20" y="29"/>
                    <a:pt x="20" y="29"/>
                    <a:pt x="20" y="29"/>
                  </a:cubicBezTo>
                  <a:moveTo>
                    <a:pt x="7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1" y="2"/>
                    <a:pt x="2" y="2"/>
                    <a:pt x="4" y="4"/>
                  </a:cubicBezTo>
                  <a:cubicBezTo>
                    <a:pt x="7" y="6"/>
                    <a:pt x="9" y="10"/>
                    <a:pt x="11" y="1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05125" y="5345113"/>
              <a:ext cx="17463" cy="46038"/>
            </a:xfrm>
            <a:custGeom>
              <a:avLst/>
              <a:gdLst>
                <a:gd name="T0" fmla="*/ 0 w 11"/>
                <a:gd name="T1" fmla="*/ 0 h 29"/>
                <a:gd name="T2" fmla="*/ 1 w 11"/>
                <a:gd name="T3" fmla="*/ 9 h 29"/>
                <a:gd name="T4" fmla="*/ 2 w 11"/>
                <a:gd name="T5" fmla="*/ 14 h 29"/>
                <a:gd name="T6" fmla="*/ 9 w 11"/>
                <a:gd name="T7" fmla="*/ 29 h 29"/>
                <a:gd name="T8" fmla="*/ 11 w 11"/>
                <a:gd name="T9" fmla="*/ 29 h 29"/>
                <a:gd name="T10" fmla="*/ 5 w 11"/>
                <a:gd name="T11" fmla="*/ 3 h 29"/>
                <a:gd name="T12" fmla="*/ 3 w 11"/>
                <a:gd name="T13" fmla="*/ 2 h 29"/>
                <a:gd name="T14" fmla="*/ 0 w 11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9">
                  <a:moveTo>
                    <a:pt x="0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5" y="18"/>
                    <a:pt x="7" y="23"/>
                    <a:pt x="9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781300" y="5338763"/>
              <a:ext cx="155575" cy="131763"/>
            </a:xfrm>
            <a:custGeom>
              <a:avLst/>
              <a:gdLst>
                <a:gd name="T0" fmla="*/ 43 w 98"/>
                <a:gd name="T1" fmla="*/ 0 h 83"/>
                <a:gd name="T2" fmla="*/ 32 w 98"/>
                <a:gd name="T3" fmla="*/ 22 h 83"/>
                <a:gd name="T4" fmla="*/ 0 w 98"/>
                <a:gd name="T5" fmla="*/ 48 h 83"/>
                <a:gd name="T6" fmla="*/ 46 w 98"/>
                <a:gd name="T7" fmla="*/ 71 h 83"/>
                <a:gd name="T8" fmla="*/ 83 w 98"/>
                <a:gd name="T9" fmla="*/ 82 h 83"/>
                <a:gd name="T10" fmla="*/ 90 w 98"/>
                <a:gd name="T11" fmla="*/ 83 h 83"/>
                <a:gd name="T12" fmla="*/ 98 w 98"/>
                <a:gd name="T13" fmla="*/ 82 h 83"/>
                <a:gd name="T14" fmla="*/ 87 w 98"/>
                <a:gd name="T15" fmla="*/ 33 h 83"/>
                <a:gd name="T16" fmla="*/ 80 w 98"/>
                <a:gd name="T17" fmla="*/ 18 h 83"/>
                <a:gd name="T18" fmla="*/ 73 w 98"/>
                <a:gd name="T19" fmla="*/ 8 h 83"/>
                <a:gd name="T20" fmla="*/ 69 w 98"/>
                <a:gd name="T21" fmla="*/ 5 h 83"/>
                <a:gd name="T22" fmla="*/ 68 w 98"/>
                <a:gd name="T23" fmla="*/ 5 h 83"/>
                <a:gd name="T24" fmla="*/ 65 w 98"/>
                <a:gd name="T25" fmla="*/ 6 h 83"/>
                <a:gd name="T26" fmla="*/ 43 w 98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83">
                  <a:moveTo>
                    <a:pt x="43" y="0"/>
                  </a:moveTo>
                  <a:cubicBezTo>
                    <a:pt x="42" y="5"/>
                    <a:pt x="39" y="13"/>
                    <a:pt x="32" y="22"/>
                  </a:cubicBezTo>
                  <a:cubicBezTo>
                    <a:pt x="21" y="37"/>
                    <a:pt x="9" y="44"/>
                    <a:pt x="0" y="48"/>
                  </a:cubicBezTo>
                  <a:cubicBezTo>
                    <a:pt x="10" y="56"/>
                    <a:pt x="30" y="64"/>
                    <a:pt x="46" y="71"/>
                  </a:cubicBezTo>
                  <a:cubicBezTo>
                    <a:pt x="64" y="79"/>
                    <a:pt x="69" y="80"/>
                    <a:pt x="83" y="82"/>
                  </a:cubicBezTo>
                  <a:cubicBezTo>
                    <a:pt x="85" y="83"/>
                    <a:pt x="88" y="83"/>
                    <a:pt x="90" y="83"/>
                  </a:cubicBezTo>
                  <a:cubicBezTo>
                    <a:pt x="93" y="83"/>
                    <a:pt x="96" y="82"/>
                    <a:pt x="98" y="82"/>
                  </a:cubicBezTo>
                  <a:cubicBezTo>
                    <a:pt x="95" y="64"/>
                    <a:pt x="91" y="47"/>
                    <a:pt x="87" y="33"/>
                  </a:cubicBezTo>
                  <a:cubicBezTo>
                    <a:pt x="85" y="27"/>
                    <a:pt x="83" y="22"/>
                    <a:pt x="80" y="18"/>
                  </a:cubicBezTo>
                  <a:cubicBezTo>
                    <a:pt x="78" y="14"/>
                    <a:pt x="76" y="10"/>
                    <a:pt x="73" y="8"/>
                  </a:cubicBezTo>
                  <a:cubicBezTo>
                    <a:pt x="71" y="6"/>
                    <a:pt x="70" y="6"/>
                    <a:pt x="69" y="5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7" y="5"/>
                    <a:pt x="66" y="6"/>
                    <a:pt x="65" y="6"/>
                  </a:cubicBezTo>
                  <a:cubicBezTo>
                    <a:pt x="57" y="6"/>
                    <a:pt x="48" y="2"/>
                    <a:pt x="43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701925" y="5127625"/>
              <a:ext cx="168275" cy="185738"/>
            </a:xfrm>
            <a:custGeom>
              <a:avLst/>
              <a:gdLst>
                <a:gd name="T0" fmla="*/ 26 w 106"/>
                <a:gd name="T1" fmla="*/ 0 h 117"/>
                <a:gd name="T2" fmla="*/ 0 w 106"/>
                <a:gd name="T3" fmla="*/ 10 h 117"/>
                <a:gd name="T4" fmla="*/ 86 w 106"/>
                <a:gd name="T5" fmla="*/ 109 h 117"/>
                <a:gd name="T6" fmla="*/ 94 w 106"/>
                <a:gd name="T7" fmla="*/ 117 h 117"/>
                <a:gd name="T8" fmla="*/ 95 w 106"/>
                <a:gd name="T9" fmla="*/ 90 h 117"/>
                <a:gd name="T10" fmla="*/ 96 w 106"/>
                <a:gd name="T11" fmla="*/ 75 h 117"/>
                <a:gd name="T12" fmla="*/ 100 w 106"/>
                <a:gd name="T13" fmla="*/ 60 h 117"/>
                <a:gd name="T14" fmla="*/ 90 w 106"/>
                <a:gd name="T15" fmla="*/ 41 h 117"/>
                <a:gd name="T16" fmla="*/ 73 w 106"/>
                <a:gd name="T17" fmla="*/ 20 h 117"/>
                <a:gd name="T18" fmla="*/ 41 w 106"/>
                <a:gd name="T19" fmla="*/ 3 h 117"/>
                <a:gd name="T20" fmla="*/ 26 w 106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17">
                  <a:moveTo>
                    <a:pt x="26" y="0"/>
                  </a:moveTo>
                  <a:cubicBezTo>
                    <a:pt x="12" y="6"/>
                    <a:pt x="0" y="10"/>
                    <a:pt x="0" y="10"/>
                  </a:cubicBezTo>
                  <a:cubicBezTo>
                    <a:pt x="0" y="10"/>
                    <a:pt x="86" y="108"/>
                    <a:pt x="86" y="109"/>
                  </a:cubicBezTo>
                  <a:cubicBezTo>
                    <a:pt x="87" y="110"/>
                    <a:pt x="90" y="113"/>
                    <a:pt x="94" y="117"/>
                  </a:cubicBezTo>
                  <a:cubicBezTo>
                    <a:pt x="96" y="109"/>
                    <a:pt x="101" y="98"/>
                    <a:pt x="95" y="90"/>
                  </a:cubicBezTo>
                  <a:cubicBezTo>
                    <a:pt x="95" y="90"/>
                    <a:pt x="91" y="80"/>
                    <a:pt x="96" y="75"/>
                  </a:cubicBezTo>
                  <a:cubicBezTo>
                    <a:pt x="101" y="69"/>
                    <a:pt x="106" y="69"/>
                    <a:pt x="100" y="60"/>
                  </a:cubicBezTo>
                  <a:cubicBezTo>
                    <a:pt x="93" y="52"/>
                    <a:pt x="93" y="48"/>
                    <a:pt x="90" y="41"/>
                  </a:cubicBezTo>
                  <a:cubicBezTo>
                    <a:pt x="88" y="35"/>
                    <a:pt x="78" y="24"/>
                    <a:pt x="73" y="20"/>
                  </a:cubicBezTo>
                  <a:cubicBezTo>
                    <a:pt x="67" y="16"/>
                    <a:pt x="51" y="6"/>
                    <a:pt x="41" y="3"/>
                  </a:cubicBezTo>
                  <a:cubicBezTo>
                    <a:pt x="34" y="1"/>
                    <a:pt x="32" y="1"/>
                    <a:pt x="26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97138" y="5122863"/>
              <a:ext cx="354013" cy="352425"/>
            </a:xfrm>
            <a:custGeom>
              <a:avLst/>
              <a:gdLst>
                <a:gd name="T0" fmla="*/ 131 w 223"/>
                <a:gd name="T1" fmla="*/ 0 h 222"/>
                <a:gd name="T2" fmla="*/ 125 w 223"/>
                <a:gd name="T3" fmla="*/ 1 h 222"/>
                <a:gd name="T4" fmla="*/ 118 w 223"/>
                <a:gd name="T5" fmla="*/ 2 h 222"/>
                <a:gd name="T6" fmla="*/ 113 w 223"/>
                <a:gd name="T7" fmla="*/ 2 h 222"/>
                <a:gd name="T8" fmla="*/ 108 w 223"/>
                <a:gd name="T9" fmla="*/ 2 h 222"/>
                <a:gd name="T10" fmla="*/ 100 w 223"/>
                <a:gd name="T11" fmla="*/ 4 h 222"/>
                <a:gd name="T12" fmla="*/ 92 w 223"/>
                <a:gd name="T13" fmla="*/ 13 h 222"/>
                <a:gd name="T14" fmla="*/ 52 w 223"/>
                <a:gd name="T15" fmla="*/ 27 h 222"/>
                <a:gd name="T16" fmla="*/ 23 w 223"/>
                <a:gd name="T17" fmla="*/ 60 h 222"/>
                <a:gd name="T18" fmla="*/ 4 w 223"/>
                <a:gd name="T19" fmla="*/ 111 h 222"/>
                <a:gd name="T20" fmla="*/ 10 w 223"/>
                <a:gd name="T21" fmla="*/ 161 h 222"/>
                <a:gd name="T22" fmla="*/ 58 w 223"/>
                <a:gd name="T23" fmla="*/ 214 h 222"/>
                <a:gd name="T24" fmla="*/ 94 w 223"/>
                <a:gd name="T25" fmla="*/ 222 h 222"/>
                <a:gd name="T26" fmla="*/ 120 w 223"/>
                <a:gd name="T27" fmla="*/ 217 h 222"/>
                <a:gd name="T28" fmla="*/ 141 w 223"/>
                <a:gd name="T29" fmla="*/ 206 h 222"/>
                <a:gd name="T30" fmla="*/ 147 w 223"/>
                <a:gd name="T31" fmla="*/ 218 h 222"/>
                <a:gd name="T32" fmla="*/ 152 w 223"/>
                <a:gd name="T33" fmla="*/ 216 h 222"/>
                <a:gd name="T34" fmla="*/ 172 w 223"/>
                <a:gd name="T35" fmla="*/ 187 h 222"/>
                <a:gd name="T36" fmla="*/ 179 w 223"/>
                <a:gd name="T37" fmla="*/ 184 h 222"/>
                <a:gd name="T38" fmla="*/ 177 w 223"/>
                <a:gd name="T39" fmla="*/ 182 h 222"/>
                <a:gd name="T40" fmla="*/ 216 w 223"/>
                <a:gd name="T41" fmla="*/ 133 h 222"/>
                <a:gd name="T42" fmla="*/ 222 w 223"/>
                <a:gd name="T43" fmla="*/ 136 h 222"/>
                <a:gd name="T44" fmla="*/ 222 w 223"/>
                <a:gd name="T45" fmla="*/ 122 h 222"/>
                <a:gd name="T46" fmla="*/ 223 w 223"/>
                <a:gd name="T47" fmla="*/ 120 h 222"/>
                <a:gd name="T48" fmla="*/ 215 w 223"/>
                <a:gd name="T49" fmla="*/ 112 h 222"/>
                <a:gd name="T50" fmla="*/ 129 w 223"/>
                <a:gd name="T51" fmla="*/ 13 h 222"/>
                <a:gd name="T52" fmla="*/ 155 w 223"/>
                <a:gd name="T53" fmla="*/ 3 h 222"/>
                <a:gd name="T54" fmla="*/ 148 w 223"/>
                <a:gd name="T55" fmla="*/ 3 h 222"/>
                <a:gd name="T56" fmla="*/ 131 w 223"/>
                <a:gd name="T5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22">
                  <a:moveTo>
                    <a:pt x="131" y="0"/>
                  </a:moveTo>
                  <a:cubicBezTo>
                    <a:pt x="129" y="0"/>
                    <a:pt x="127" y="1"/>
                    <a:pt x="125" y="1"/>
                  </a:cubicBezTo>
                  <a:cubicBezTo>
                    <a:pt x="123" y="2"/>
                    <a:pt x="121" y="2"/>
                    <a:pt x="118" y="2"/>
                  </a:cubicBezTo>
                  <a:cubicBezTo>
                    <a:pt x="117" y="2"/>
                    <a:pt x="115" y="2"/>
                    <a:pt x="113" y="2"/>
                  </a:cubicBezTo>
                  <a:cubicBezTo>
                    <a:pt x="111" y="2"/>
                    <a:pt x="110" y="2"/>
                    <a:pt x="108" y="2"/>
                  </a:cubicBezTo>
                  <a:cubicBezTo>
                    <a:pt x="105" y="2"/>
                    <a:pt x="103" y="2"/>
                    <a:pt x="100" y="4"/>
                  </a:cubicBezTo>
                  <a:cubicBezTo>
                    <a:pt x="94" y="9"/>
                    <a:pt x="102" y="10"/>
                    <a:pt x="92" y="13"/>
                  </a:cubicBezTo>
                  <a:cubicBezTo>
                    <a:pt x="82" y="16"/>
                    <a:pt x="62" y="18"/>
                    <a:pt x="52" y="27"/>
                  </a:cubicBezTo>
                  <a:cubicBezTo>
                    <a:pt x="42" y="37"/>
                    <a:pt x="31" y="37"/>
                    <a:pt x="23" y="60"/>
                  </a:cubicBezTo>
                  <a:cubicBezTo>
                    <a:pt x="15" y="83"/>
                    <a:pt x="9" y="97"/>
                    <a:pt x="4" y="111"/>
                  </a:cubicBezTo>
                  <a:cubicBezTo>
                    <a:pt x="0" y="124"/>
                    <a:pt x="0" y="147"/>
                    <a:pt x="10" y="161"/>
                  </a:cubicBezTo>
                  <a:cubicBezTo>
                    <a:pt x="19" y="175"/>
                    <a:pt x="39" y="207"/>
                    <a:pt x="58" y="214"/>
                  </a:cubicBezTo>
                  <a:cubicBezTo>
                    <a:pt x="70" y="218"/>
                    <a:pt x="81" y="222"/>
                    <a:pt x="94" y="222"/>
                  </a:cubicBezTo>
                  <a:cubicBezTo>
                    <a:pt x="102" y="222"/>
                    <a:pt x="110" y="221"/>
                    <a:pt x="120" y="217"/>
                  </a:cubicBezTo>
                  <a:cubicBezTo>
                    <a:pt x="135" y="210"/>
                    <a:pt x="140" y="207"/>
                    <a:pt x="141" y="206"/>
                  </a:cubicBezTo>
                  <a:cubicBezTo>
                    <a:pt x="141" y="209"/>
                    <a:pt x="142" y="218"/>
                    <a:pt x="147" y="218"/>
                  </a:cubicBezTo>
                  <a:cubicBezTo>
                    <a:pt x="149" y="218"/>
                    <a:pt x="150" y="217"/>
                    <a:pt x="152" y="216"/>
                  </a:cubicBezTo>
                  <a:cubicBezTo>
                    <a:pt x="164" y="209"/>
                    <a:pt x="165" y="189"/>
                    <a:pt x="172" y="187"/>
                  </a:cubicBezTo>
                  <a:cubicBezTo>
                    <a:pt x="173" y="186"/>
                    <a:pt x="176" y="185"/>
                    <a:pt x="179" y="184"/>
                  </a:cubicBezTo>
                  <a:cubicBezTo>
                    <a:pt x="178" y="183"/>
                    <a:pt x="177" y="182"/>
                    <a:pt x="177" y="182"/>
                  </a:cubicBezTo>
                  <a:cubicBezTo>
                    <a:pt x="167" y="173"/>
                    <a:pt x="216" y="133"/>
                    <a:pt x="216" y="133"/>
                  </a:cubicBezTo>
                  <a:cubicBezTo>
                    <a:pt x="216" y="133"/>
                    <a:pt x="218" y="135"/>
                    <a:pt x="222" y="136"/>
                  </a:cubicBezTo>
                  <a:cubicBezTo>
                    <a:pt x="222" y="130"/>
                    <a:pt x="221" y="126"/>
                    <a:pt x="222" y="122"/>
                  </a:cubicBezTo>
                  <a:cubicBezTo>
                    <a:pt x="222" y="122"/>
                    <a:pt x="223" y="121"/>
                    <a:pt x="223" y="120"/>
                  </a:cubicBezTo>
                  <a:cubicBezTo>
                    <a:pt x="219" y="116"/>
                    <a:pt x="216" y="113"/>
                    <a:pt x="215" y="112"/>
                  </a:cubicBezTo>
                  <a:cubicBezTo>
                    <a:pt x="215" y="111"/>
                    <a:pt x="129" y="13"/>
                    <a:pt x="129" y="13"/>
                  </a:cubicBezTo>
                  <a:cubicBezTo>
                    <a:pt x="129" y="13"/>
                    <a:pt x="141" y="9"/>
                    <a:pt x="155" y="3"/>
                  </a:cubicBezTo>
                  <a:cubicBezTo>
                    <a:pt x="153" y="3"/>
                    <a:pt x="151" y="3"/>
                    <a:pt x="148" y="3"/>
                  </a:cubicBezTo>
                  <a:cubicBezTo>
                    <a:pt x="139" y="2"/>
                    <a:pt x="136" y="0"/>
                    <a:pt x="131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762250" y="5334000"/>
              <a:ext cx="87313" cy="80963"/>
            </a:xfrm>
            <a:custGeom>
              <a:avLst/>
              <a:gdLst>
                <a:gd name="T0" fmla="*/ 49 w 55"/>
                <a:gd name="T1" fmla="*/ 0 h 51"/>
                <a:gd name="T2" fmla="*/ 10 w 55"/>
                <a:gd name="T3" fmla="*/ 49 h 51"/>
                <a:gd name="T4" fmla="*/ 12 w 55"/>
                <a:gd name="T5" fmla="*/ 51 h 51"/>
                <a:gd name="T6" fmla="*/ 44 w 55"/>
                <a:gd name="T7" fmla="*/ 25 h 51"/>
                <a:gd name="T8" fmla="*/ 55 w 55"/>
                <a:gd name="T9" fmla="*/ 3 h 51"/>
                <a:gd name="T10" fmla="*/ 49 w 5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49" y="0"/>
                  </a:moveTo>
                  <a:cubicBezTo>
                    <a:pt x="49" y="0"/>
                    <a:pt x="0" y="40"/>
                    <a:pt x="10" y="49"/>
                  </a:cubicBezTo>
                  <a:cubicBezTo>
                    <a:pt x="10" y="49"/>
                    <a:pt x="11" y="50"/>
                    <a:pt x="12" y="51"/>
                  </a:cubicBezTo>
                  <a:cubicBezTo>
                    <a:pt x="21" y="47"/>
                    <a:pt x="33" y="40"/>
                    <a:pt x="44" y="25"/>
                  </a:cubicBezTo>
                  <a:cubicBezTo>
                    <a:pt x="51" y="16"/>
                    <a:pt x="54" y="8"/>
                    <a:pt x="55" y="3"/>
                  </a:cubicBezTo>
                  <a:cubicBezTo>
                    <a:pt x="51" y="2"/>
                    <a:pt x="49" y="0"/>
                    <a:pt x="49" y="0"/>
                  </a:cubicBezTo>
                </a:path>
              </a:pathLst>
            </a:custGeom>
            <a:solidFill>
              <a:srgbClr val="00A1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3771900" y="3124200"/>
              <a:ext cx="1550988" cy="155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8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body" sz="quarter" idx="11"/>
          </p:nvPr>
        </p:nvSpPr>
        <p:spPr>
          <a:xfrm>
            <a:off x="1066800" y="2266950"/>
            <a:ext cx="7010400" cy="2475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TRÂN TRỌNG CẢM ƠN!!!</a:t>
            </a:r>
          </a:p>
        </p:txBody>
      </p:sp>
      <p:pic>
        <p:nvPicPr>
          <p:cNvPr id="4" name="Picture 3" descr="https://az616578.vo.msecnd.net/files/2016/04/29/6359749212265071701171552202_Dollarphotoclub_77959340-1024x577.jpg">
            <a:extLst>
              <a:ext uri="{FF2B5EF4-FFF2-40B4-BE49-F238E27FC236}">
                <a16:creationId xmlns:a16="http://schemas.microsoft.com/office/drawing/2014/main" id="{E69C4710-F634-42BC-9155-EFEA1A31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0000"/>
            <a:ext cx="8077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66285" y="176270"/>
            <a:ext cx="7010400" cy="247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NỘI QUY LỚP HỌC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56201" y="895350"/>
            <a:ext cx="1659282" cy="1835865"/>
            <a:chOff x="867837" y="438153"/>
            <a:chExt cx="2307167" cy="2552699"/>
          </a:xfrm>
        </p:grpSpPr>
        <p:sp>
          <p:nvSpPr>
            <p:cNvPr id="5" name="Rounded Rectangle 4"/>
            <p:cNvSpPr/>
            <p:nvPr/>
          </p:nvSpPr>
          <p:spPr>
            <a:xfrm>
              <a:off x="1073153" y="2224619"/>
              <a:ext cx="1909233" cy="766233"/>
            </a:xfrm>
            <a:prstGeom prst="roundRect">
              <a:avLst/>
            </a:prstGeom>
            <a:solidFill>
              <a:srgbClr val="F1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67837" y="438153"/>
              <a:ext cx="2307167" cy="2307167"/>
              <a:chOff x="867837" y="438153"/>
              <a:chExt cx="2307167" cy="230716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67837" y="438153"/>
                <a:ext cx="2307167" cy="2307167"/>
              </a:xfrm>
              <a:prstGeom prst="ellipse">
                <a:avLst/>
              </a:prstGeom>
              <a:solidFill>
                <a:srgbClr val="F19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   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3" y="768353"/>
                <a:ext cx="1653116" cy="159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5868922" y="951675"/>
            <a:ext cx="1627313" cy="1628836"/>
            <a:chOff x="6447370" y="516471"/>
            <a:chExt cx="2262716" cy="2264833"/>
          </a:xfrm>
        </p:grpSpPr>
        <p:sp>
          <p:nvSpPr>
            <p:cNvPr id="9" name="Oval 8"/>
            <p:cNvSpPr/>
            <p:nvPr/>
          </p:nvSpPr>
          <p:spPr>
            <a:xfrm>
              <a:off x="6447370" y="516471"/>
              <a:ext cx="2262716" cy="2264833"/>
            </a:xfrm>
            <a:prstGeom prst="ellipse">
              <a:avLst/>
            </a:prstGeom>
            <a:solidFill>
              <a:srgbClr val="F1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  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48" y="658287"/>
              <a:ext cx="1763184" cy="187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828800" y="3035669"/>
            <a:ext cx="1621224" cy="1621225"/>
            <a:chOff x="829737" y="3414183"/>
            <a:chExt cx="2254249" cy="2254251"/>
          </a:xfrm>
        </p:grpSpPr>
        <p:sp>
          <p:nvSpPr>
            <p:cNvPr id="7" name="Oval 6"/>
            <p:cNvSpPr/>
            <p:nvPr/>
          </p:nvSpPr>
          <p:spPr>
            <a:xfrm>
              <a:off x="829737" y="3414183"/>
              <a:ext cx="2254249" cy="2254251"/>
            </a:xfrm>
            <a:prstGeom prst="ellipse">
              <a:avLst/>
            </a:prstGeom>
            <a:solidFill>
              <a:srgbClr val="F1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  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35" y="3661834"/>
              <a:ext cx="1765300" cy="175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879578" y="3070682"/>
            <a:ext cx="1630359" cy="1630358"/>
            <a:chOff x="6462186" y="3462868"/>
            <a:chExt cx="2266951" cy="2266949"/>
          </a:xfrm>
        </p:grpSpPr>
        <p:sp>
          <p:nvSpPr>
            <p:cNvPr id="8" name="Oval 7"/>
            <p:cNvSpPr/>
            <p:nvPr/>
          </p:nvSpPr>
          <p:spPr>
            <a:xfrm>
              <a:off x="6462186" y="3462868"/>
              <a:ext cx="2266951" cy="2266949"/>
            </a:xfrm>
            <a:prstGeom prst="ellipse">
              <a:avLst/>
            </a:prstGeom>
            <a:solidFill>
              <a:srgbClr val="F1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  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053" y="3539067"/>
              <a:ext cx="1996017" cy="2004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3888438" y="2120784"/>
            <a:ext cx="1584691" cy="1584689"/>
          </a:xfrm>
          <a:prstGeom prst="ellipse">
            <a:avLst/>
          </a:prstGeom>
          <a:solidFill>
            <a:srgbClr val="2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203468"/>
                </a:solidFill>
              </a:rPr>
              <a:t>   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791011" y="2502753"/>
            <a:ext cx="1778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vi-VN" sz="2400" b="1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NỘI QUY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vi-VN" sz="2400" b="1">
                <a:solidFill>
                  <a:schemeClr val="bg1"/>
                </a:solidFill>
                <a:latin typeface="Cambria" panose="02040503050406030204" pitchFamily="18" charset="0"/>
                <a:cs typeface="Helvetica" panose="020B0604020202020204" pitchFamily="34" charset="0"/>
              </a:rPr>
              <a:t>LỚP HỌC</a:t>
            </a:r>
            <a:endParaRPr lang="en-US" altLang="en-US" sz="2400" b="1">
              <a:solidFill>
                <a:schemeClr val="bg1"/>
              </a:solidFill>
              <a:latin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3329599">
            <a:off x="3495689" y="1967030"/>
            <a:ext cx="458206" cy="409493"/>
          </a:xfrm>
          <a:prstGeom prst="rightArrow">
            <a:avLst/>
          </a:prstGeom>
          <a:solidFill>
            <a:srgbClr val="2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03468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375173">
            <a:off x="5354392" y="1924406"/>
            <a:ext cx="458205" cy="409493"/>
          </a:xfrm>
          <a:prstGeom prst="rightArrow">
            <a:avLst/>
          </a:prstGeom>
          <a:solidFill>
            <a:srgbClr val="2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03468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8409011">
            <a:off x="3571804" y="3461906"/>
            <a:ext cx="458206" cy="409493"/>
          </a:xfrm>
          <a:prstGeom prst="rightArrow">
            <a:avLst/>
          </a:prstGeom>
          <a:solidFill>
            <a:srgbClr val="2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03468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160989">
            <a:off x="5352871" y="3442120"/>
            <a:ext cx="459727" cy="409492"/>
          </a:xfrm>
          <a:prstGeom prst="rightArrow">
            <a:avLst/>
          </a:prstGeom>
          <a:solidFill>
            <a:srgbClr val="2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203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220738"/>
            <a:ext cx="7010400" cy="247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MỤC TIÊU VÀ LỢI ÍCH KHÓA HỌC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799" y="819150"/>
            <a:ext cx="7507698" cy="904996"/>
            <a:chOff x="207519" y="1276522"/>
            <a:chExt cx="6044185" cy="685628"/>
          </a:xfrm>
        </p:grpSpPr>
        <p:sp>
          <p:nvSpPr>
            <p:cNvPr id="16" name="Rounded Rectangle 15"/>
            <p:cNvSpPr/>
            <p:nvPr/>
          </p:nvSpPr>
          <p:spPr>
            <a:xfrm>
              <a:off x="524294" y="1276522"/>
              <a:ext cx="5727410" cy="6856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>
                <a:latin typeface="Cambria" panose="020405030504060302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07519" y="1367876"/>
              <a:ext cx="515306" cy="484927"/>
            </a:xfrm>
            <a:prstGeom prst="ellipse">
              <a:avLst/>
            </a:prstGeom>
            <a:solidFill>
              <a:srgbClr val="DA251C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3733" b="1" kern="0" dirty="0">
                  <a:solidFill>
                    <a:schemeClr val="bg1"/>
                  </a:solidFill>
                  <a:cs typeface="Helvetica" panose="020B0604020202020204" pitchFamily="34" charset="0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799" y="2227047"/>
            <a:ext cx="7647822" cy="905222"/>
            <a:chOff x="207519" y="2334475"/>
            <a:chExt cx="6156994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524294" y="2334475"/>
              <a:ext cx="5726623" cy="685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7519" y="2425915"/>
              <a:ext cx="515306" cy="484927"/>
            </a:xfrm>
            <a:prstGeom prst="ellipse">
              <a:avLst/>
            </a:prstGeom>
            <a:solidFill>
              <a:srgbClr val="DA251C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kern="0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7576" y="2523487"/>
              <a:ext cx="5606937" cy="489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en-US" b="1" dirty="0"/>
                <a:t>HIỂU ĐƯỢC </a:t>
              </a:r>
              <a:r>
                <a:rPr lang="en-US" altLang="en-US" b="1" dirty="0" smtClean="0"/>
                <a:t>CÁC CÔNG VIỆC CẦN LÀM, PHỐI HỢP VỚI CÁC BÊN LIÊN QUAN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3635170"/>
            <a:ext cx="7613774" cy="905222"/>
            <a:chOff x="207520" y="3409949"/>
            <a:chExt cx="6129583" cy="685800"/>
          </a:xfrm>
        </p:grpSpPr>
        <p:sp>
          <p:nvSpPr>
            <p:cNvPr id="22" name="Rounded Rectangle 21"/>
            <p:cNvSpPr/>
            <p:nvPr/>
          </p:nvSpPr>
          <p:spPr>
            <a:xfrm>
              <a:off x="524293" y="3409949"/>
              <a:ext cx="5724144" cy="6858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7520" y="3501389"/>
              <a:ext cx="515306" cy="484927"/>
            </a:xfrm>
            <a:prstGeom prst="ellipse">
              <a:avLst/>
            </a:prstGeom>
            <a:solidFill>
              <a:srgbClr val="DA251C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kern="0" dirty="0">
                  <a:solidFill>
                    <a:schemeClr val="bg1"/>
                  </a:solidFill>
                  <a:latin typeface="+mn-lt"/>
                  <a:cs typeface="Helvetica" panose="020B0604020202020204" pitchFamily="34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166" y="3501389"/>
              <a:ext cx="5606937" cy="489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 smtClean="0"/>
                <a:t>NÂNG CAO KHẢ NĂNG KIỂM SOÁT KẾ HOẠCH HÀNG HÓA DỰ KIẾN GIAO HÀNG CỦA NCC</a:t>
              </a:r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385257" y="1086982"/>
            <a:ext cx="516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Helvetica" panose="020B0604020202020204" pitchFamily="34" charset="0"/>
              </a:rPr>
              <a:t>HIỂU RÕ CÁC THAO TÁC BOOKING TRÊN PHẦN MỀM</a:t>
            </a:r>
          </a:p>
          <a:p>
            <a:pPr lvl="0"/>
            <a:r>
              <a:rPr lang="en-US" b="1" dirty="0" smtClean="0">
                <a:cs typeface="Helvetica" panose="020B0604020202020204" pitchFamily="34" charset="0"/>
              </a:rPr>
              <a:t>WEBPOTAL</a:t>
            </a:r>
            <a:endParaRPr lang="en-US" b="1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325178" y="1326911"/>
            <a:ext cx="7213600" cy="7535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400" dirty="0" smtClean="0"/>
              <a:t>HƯỚNG DẪN NCC THỰC HIỆN THAO TÁC BOOKING GIAO HÀNG TRÊN WEBPORTAL.</a:t>
            </a:r>
            <a:endParaRPr lang="vi-VN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67375" y="514350"/>
            <a:ext cx="1151467" cy="7535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67375" y="1373716"/>
            <a:ext cx="1151467" cy="7514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261571" y="2125132"/>
            <a:ext cx="1151467" cy="7535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03</a:t>
            </a:r>
            <a:endParaRPr lang="en-US" sz="37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3737" y="-19050"/>
            <a:ext cx="6949016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MỤC LỤC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1316119" y="2159901"/>
            <a:ext cx="7213600" cy="75141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400" dirty="0"/>
              <a:t>HƯỚNG DẪN DC XÁC NHẬN LỊCH BOOKING GIAO HÀNG CỦA NCC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1219200" y="2872343"/>
            <a:ext cx="7213600" cy="7535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400" dirty="0"/>
              <a:t>GIẢI ĐÁP THẮC MẮC – THẢO LUẬN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3000" y="514350"/>
            <a:ext cx="0" cy="31115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241855" y="2917031"/>
            <a:ext cx="1151467" cy="7535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04</a:t>
            </a:r>
            <a:endParaRPr lang="en-US" sz="37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1316119" y="538609"/>
            <a:ext cx="7213600" cy="75353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400" dirty="0"/>
              <a:t>CUT OFF TIME BOOKING HÀNG RAU/TCN/TCNK.</a:t>
            </a:r>
            <a:endParaRPr lang="vi-V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80978"/>
            <a:ext cx="7010400" cy="3905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CUT OFF TIME BOOKING HÀNG RAU/ TCN/ TCNK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6784" y="71651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 smtClean="0">
                <a:latin typeface="Cambria" panose="02040503050406030204" pitchFamily="18" charset="0"/>
              </a:rPr>
              <a:t>1.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1503"/>
            <a:ext cx="8189068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100" dirty="0" err="1" smtClean="0"/>
              <a:t>Tổng</a:t>
            </a:r>
            <a:r>
              <a:rPr lang="en-US" sz="1100" dirty="0" smtClean="0"/>
              <a:t> </a:t>
            </a:r>
            <a:r>
              <a:rPr lang="en-US" sz="1100" dirty="0" err="1" smtClean="0"/>
              <a:t>quan</a:t>
            </a:r>
            <a:r>
              <a:rPr lang="en-US" sz="1100" dirty="0" smtClean="0"/>
              <a:t> </a:t>
            </a:r>
            <a:r>
              <a:rPr lang="en-US" sz="1100" dirty="0" err="1" smtClean="0"/>
              <a:t>toàn</a:t>
            </a:r>
            <a:r>
              <a:rPr lang="en-US" sz="1100" dirty="0" smtClean="0"/>
              <a:t> </a:t>
            </a:r>
            <a:r>
              <a:rPr lang="en-US" sz="1100" dirty="0" err="1" smtClean="0"/>
              <a:t>trình</a:t>
            </a:r>
            <a:r>
              <a:rPr lang="en-US" sz="1100" dirty="0" smtClean="0"/>
              <a:t> LTM </a:t>
            </a:r>
            <a:r>
              <a:rPr lang="en-US" sz="1100" dirty="0" err="1" smtClean="0"/>
              <a:t>xử</a:t>
            </a:r>
            <a:r>
              <a:rPr lang="en-US" sz="1100" dirty="0" smtClean="0"/>
              <a:t> </a:t>
            </a:r>
            <a:r>
              <a:rPr lang="en-US" sz="1100" dirty="0" err="1" smtClean="0"/>
              <a:t>lý</a:t>
            </a:r>
            <a:r>
              <a:rPr lang="en-US" sz="1100" dirty="0" smtClean="0"/>
              <a:t> booking hàng Rau/TCN/TCNK </a:t>
            </a:r>
            <a:r>
              <a:rPr lang="en-US" sz="1100" dirty="0" err="1" smtClean="0"/>
              <a:t>của</a:t>
            </a:r>
            <a:r>
              <a:rPr lang="en-US" sz="1100" dirty="0" smtClean="0"/>
              <a:t> NCC – KHO FRESH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 </a:t>
            </a:r>
            <a:br>
              <a:rPr lang="en-US" sz="1100" dirty="0"/>
            </a:br>
            <a:endParaRPr lang="en-US" altLang="en-US" sz="11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4950"/>
            <a:ext cx="8833338" cy="25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80978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vi-VN" sz="1800" dirty="0" smtClean="0">
                <a:solidFill>
                  <a:schemeClr val="tx1"/>
                </a:solidFill>
              </a:rPr>
              <a:t>NCC </a:t>
            </a:r>
            <a:r>
              <a:rPr lang="vi-VN" sz="1800" dirty="0">
                <a:solidFill>
                  <a:schemeClr val="tx1"/>
                </a:solidFill>
              </a:rPr>
              <a:t>ĐĂNG NHẬP HỆ THỐNG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6784" y="71651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latin typeface="Cambria" panose="02040503050406030204" pitchFamily="18" charset="0"/>
              </a:rPr>
              <a:t>2</a:t>
            </a:r>
            <a:r>
              <a:rPr lang="en-US" sz="3200" b="1" dirty="0" smtClean="0">
                <a:latin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1503"/>
            <a:ext cx="8189068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100" i="1" u="sng" dirty="0" err="1" smtClean="0">
                <a:solidFill>
                  <a:srgbClr val="FF0000"/>
                </a:solidFill>
              </a:rPr>
              <a:t>Bước</a:t>
            </a:r>
            <a:r>
              <a:rPr lang="en-US" altLang="en-US" sz="1100" i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sz="1100" i="1" dirty="0" smtClean="0">
                <a:solidFill>
                  <a:srgbClr val="FF0000"/>
                </a:solidFill>
              </a:rPr>
              <a:t>: </a:t>
            </a:r>
            <a:r>
              <a:rPr lang="en-US" sz="1100" dirty="0"/>
              <a:t>Đăng </a:t>
            </a:r>
            <a:r>
              <a:rPr lang="en-US" sz="1100" dirty="0" err="1"/>
              <a:t>nhập</a:t>
            </a:r>
            <a:r>
              <a:rPr lang="en-US" sz="1100" dirty="0"/>
              <a:t> </a:t>
            </a:r>
            <a:r>
              <a:rPr lang="en-US" sz="1100" dirty="0" err="1"/>
              <a:t>vào</a:t>
            </a:r>
            <a:r>
              <a:rPr lang="en-US" sz="1100" dirty="0"/>
              <a:t> </a:t>
            </a:r>
            <a:r>
              <a:rPr lang="en-US" sz="1100" dirty="0" err="1"/>
              <a:t>Webportal</a:t>
            </a:r>
            <a:r>
              <a:rPr lang="en-US" sz="1100" dirty="0"/>
              <a:t> </a:t>
            </a:r>
            <a:r>
              <a:rPr lang="en-US" sz="1100" dirty="0" err="1"/>
              <a:t>theo</a:t>
            </a:r>
            <a:r>
              <a:rPr lang="en-US" sz="1100" dirty="0"/>
              <a:t> link web: </a:t>
            </a:r>
            <a:r>
              <a:rPr lang="en-US" sz="1100" u="sng" dirty="0">
                <a:hlinkClick r:id="rId2"/>
              </a:rPr>
              <a:t>https://ops.winmart.vn/</a:t>
            </a:r>
            <a:r>
              <a:rPr lang="en-US" sz="1100" dirty="0"/>
              <a:t> </a:t>
            </a:r>
            <a:r>
              <a:rPr lang="en-US" sz="1100" dirty="0" err="1"/>
              <a:t>Nhập</a:t>
            </a:r>
            <a:r>
              <a:rPr lang="en-US" sz="1100" dirty="0"/>
              <a:t> user &amp; pass -&gt; </a:t>
            </a:r>
            <a:r>
              <a:rPr lang="en-US" sz="1100" dirty="0" err="1"/>
              <a:t>Bấm</a:t>
            </a:r>
            <a:r>
              <a:rPr lang="en-US" sz="1100" dirty="0"/>
              <a:t> </a:t>
            </a:r>
            <a:r>
              <a:rPr lang="en-US" sz="1100" dirty="0" err="1"/>
              <a:t>đăng</a:t>
            </a:r>
            <a:r>
              <a:rPr lang="en-US" sz="1100" dirty="0"/>
              <a:t> </a:t>
            </a:r>
            <a:r>
              <a:rPr lang="en-US" sz="1100" dirty="0" err="1"/>
              <a:t>nhập</a:t>
            </a:r>
            <a:r>
              <a:rPr lang="en-US" sz="1100" dirty="0"/>
              <a:t> </a:t>
            </a:r>
            <a:r>
              <a:rPr lang="en-US" sz="1100" dirty="0" err="1"/>
              <a:t>như</a:t>
            </a:r>
            <a:r>
              <a:rPr lang="en-US" sz="1100" dirty="0"/>
              <a:t> </a:t>
            </a:r>
            <a:r>
              <a:rPr lang="en-US" sz="1100" dirty="0" err="1"/>
              <a:t>hình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 </a:t>
            </a:r>
            <a:br>
              <a:rPr lang="en-US" sz="1100" dirty="0"/>
            </a:br>
            <a:r>
              <a:rPr lang="en-US" sz="1100" dirty="0" err="1"/>
              <a:t>Đối</a:t>
            </a:r>
            <a:r>
              <a:rPr lang="en-US" sz="1100" dirty="0"/>
              <a:t> </a:t>
            </a:r>
            <a:r>
              <a:rPr lang="en-US" sz="1100" dirty="0" err="1"/>
              <a:t>với</a:t>
            </a:r>
            <a:r>
              <a:rPr lang="en-US" sz="1100" dirty="0"/>
              <a:t> NCC </a:t>
            </a:r>
            <a:r>
              <a:rPr lang="en-US" sz="1100" dirty="0" err="1"/>
              <a:t>chưa</a:t>
            </a:r>
            <a:r>
              <a:rPr lang="en-US" sz="1100" dirty="0"/>
              <a:t> </a:t>
            </a:r>
            <a:r>
              <a:rPr lang="en-US" sz="1100" dirty="0" err="1"/>
              <a:t>có</a:t>
            </a:r>
            <a:r>
              <a:rPr lang="en-US" sz="1100" dirty="0"/>
              <a:t> </a:t>
            </a:r>
            <a:r>
              <a:rPr lang="en-US" sz="1100" dirty="0" err="1"/>
              <a:t>tài</a:t>
            </a:r>
            <a:r>
              <a:rPr lang="en-US" sz="1100" dirty="0"/>
              <a:t> </a:t>
            </a:r>
            <a:r>
              <a:rPr lang="en-US" sz="1100" dirty="0" err="1"/>
              <a:t>khoản</a:t>
            </a:r>
            <a:r>
              <a:rPr lang="en-US" sz="1100" dirty="0"/>
              <a:t> </a:t>
            </a:r>
            <a:r>
              <a:rPr lang="en-US" sz="1100" dirty="0" err="1"/>
              <a:t>đăng</a:t>
            </a:r>
            <a:r>
              <a:rPr lang="en-US" sz="1100" dirty="0"/>
              <a:t> </a:t>
            </a:r>
            <a:r>
              <a:rPr lang="en-US" sz="1100" dirty="0" err="1"/>
              <a:t>nhập</a:t>
            </a:r>
            <a:r>
              <a:rPr lang="en-US" sz="1100" dirty="0"/>
              <a:t> </a:t>
            </a:r>
            <a:r>
              <a:rPr lang="en-US" sz="1100" dirty="0" err="1"/>
              <a:t>Webportal</a:t>
            </a:r>
            <a:r>
              <a:rPr lang="en-US" sz="1100" dirty="0"/>
              <a:t>, NCC </a:t>
            </a:r>
            <a:r>
              <a:rPr lang="en-US" sz="1100" dirty="0" err="1"/>
              <a:t>gửi</a:t>
            </a:r>
            <a:r>
              <a:rPr lang="en-US" sz="1100" dirty="0"/>
              <a:t> </a:t>
            </a:r>
            <a:r>
              <a:rPr lang="en-US" sz="1100" dirty="0" err="1"/>
              <a:t>thông</a:t>
            </a:r>
            <a:r>
              <a:rPr lang="en-US" sz="1100" dirty="0"/>
              <a:t> tin </a:t>
            </a:r>
            <a:r>
              <a:rPr lang="en-US" sz="1100" dirty="0" err="1"/>
              <a:t>cho</a:t>
            </a:r>
            <a:r>
              <a:rPr lang="en-US" sz="1100" dirty="0"/>
              <a:t> </a:t>
            </a:r>
            <a:r>
              <a:rPr lang="en-US" sz="1100" dirty="0" err="1"/>
              <a:t>đầu</a:t>
            </a:r>
            <a:r>
              <a:rPr lang="en-US" sz="1100" dirty="0"/>
              <a:t> </a:t>
            </a:r>
            <a:r>
              <a:rPr lang="en-US" sz="1100" dirty="0" err="1"/>
              <a:t>mối</a:t>
            </a:r>
            <a:r>
              <a:rPr lang="en-US" sz="1100" dirty="0"/>
              <a:t> </a:t>
            </a:r>
            <a:r>
              <a:rPr lang="en-US" sz="1100" dirty="0" err="1"/>
              <a:t>đặt</a:t>
            </a:r>
            <a:r>
              <a:rPr lang="en-US" sz="1100" dirty="0"/>
              <a:t> hàng </a:t>
            </a:r>
            <a:r>
              <a:rPr lang="en-US" sz="1100" dirty="0" err="1"/>
              <a:t>bên</a:t>
            </a:r>
            <a:r>
              <a:rPr lang="en-US" sz="1100" dirty="0"/>
              <a:t> VCM </a:t>
            </a:r>
            <a:r>
              <a:rPr lang="en-US" sz="1100" dirty="0" err="1"/>
              <a:t>để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 </a:t>
            </a:r>
            <a:br>
              <a:rPr lang="en-US" sz="1100" dirty="0"/>
            </a:br>
            <a:r>
              <a:rPr lang="en-US" sz="1100" dirty="0" err="1"/>
              <a:t>được</a:t>
            </a:r>
            <a:r>
              <a:rPr lang="en-US" sz="1100" dirty="0"/>
              <a:t> </a:t>
            </a:r>
            <a:r>
              <a:rPr lang="en-US" sz="1100" dirty="0" err="1"/>
              <a:t>hổ</a:t>
            </a:r>
            <a:r>
              <a:rPr lang="en-US" sz="1100" dirty="0"/>
              <a:t> </a:t>
            </a:r>
            <a:r>
              <a:rPr lang="en-US" sz="1100" dirty="0" err="1"/>
              <a:t>trợ</a:t>
            </a:r>
            <a:endParaRPr lang="en-US" altLang="en-US" sz="11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04950"/>
            <a:ext cx="88392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80978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NCC THAO TÁC TRÊN WEBPORTAL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700" b="1" dirty="0" smtClean="0">
                <a:latin typeface="Cambria" panose="02040503050406030204" pitchFamily="18" charset="0"/>
              </a:rPr>
              <a:t>2.</a:t>
            </a:r>
            <a:endParaRPr lang="en-US" sz="37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,tick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lang="en-US" altLang="en-US" sz="1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endParaRPr lang="en-US" altLang="en-US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39" y="2952750"/>
            <a:ext cx="265968" cy="25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3409950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1" y="571503"/>
            <a:ext cx="6096000" cy="41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</a:t>
            </a:r>
            <a:r>
              <a:rPr lang="vi-VN" sz="1800" dirty="0" smtClean="0">
                <a:solidFill>
                  <a:schemeClr val="tx1"/>
                </a:solidFill>
              </a:rPr>
              <a:t>DẪN</a:t>
            </a:r>
            <a:r>
              <a:rPr lang="en-US" sz="1800" dirty="0" smtClean="0">
                <a:solidFill>
                  <a:schemeClr val="tx1"/>
                </a:solidFill>
              </a:rPr>
              <a:t> NCC</a:t>
            </a:r>
            <a:r>
              <a:rPr lang="vi-VN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THAO TÁC TRÊN WEBPORTAL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2.1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66750"/>
            <a:ext cx="6096000" cy="38862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. Trang web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endParaRPr lang="en-US" alt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23419" y="110016"/>
            <a:ext cx="7010400" cy="390525"/>
          </a:xfrm>
        </p:spPr>
        <p:txBody>
          <a:bodyPr/>
          <a:lstStyle/>
          <a:p>
            <a:r>
              <a:rPr lang="vi-VN" sz="1800" dirty="0">
                <a:solidFill>
                  <a:schemeClr val="tx1"/>
                </a:solidFill>
              </a:rPr>
              <a:t>HƯỚNG DẪN </a:t>
            </a:r>
            <a:r>
              <a:rPr lang="en-US" sz="1800" dirty="0" smtClean="0">
                <a:solidFill>
                  <a:schemeClr val="tx1"/>
                </a:solidFill>
              </a:rPr>
              <a:t>NCC THAO </a:t>
            </a:r>
            <a:r>
              <a:rPr lang="en-US" sz="1800" dirty="0">
                <a:solidFill>
                  <a:schemeClr val="tx1"/>
                </a:solidFill>
              </a:rPr>
              <a:t>TÁC TRÊN WEBPORTAL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5DDC17-ADEF-46F2-BEAB-EAE480D76C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" y="39056"/>
            <a:ext cx="795338" cy="53244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latin typeface="Cambria" panose="02040503050406030204" pitchFamily="18" charset="0"/>
              </a:rPr>
              <a:t>2.3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4085" y="578393"/>
            <a:ext cx="8189068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i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4815" y="819150"/>
            <a:ext cx="2760785" cy="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2.1. Trang web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endParaRPr lang="en-US" altLang="en-US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hàng (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PO,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altLang="en-US" sz="9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NCC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 (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10%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9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tick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4 , </a:t>
            </a:r>
            <a:r>
              <a:rPr lang="en-US" altLang="en-US" sz="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</a:t>
            </a:r>
            <a:r>
              <a:rPr lang="en-US" altLang="en-US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9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78393"/>
            <a:ext cx="5867400" cy="42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7020</TotalTime>
  <Words>865</Words>
  <Application>Microsoft Office PowerPoint</Application>
  <PresentationFormat>On-screen Show (16:9)</PresentationFormat>
  <Paragraphs>125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</vt:lpstr>
      <vt:lpstr>Calibri Light</vt:lpstr>
      <vt:lpstr>Cambria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Microsoft;v.tienvx@vincommerce.com</dc:creator>
  <cp:lastModifiedBy>Nguyễn Phúc Thịnh (VM-LOG-MB)</cp:lastModifiedBy>
  <cp:revision>797</cp:revision>
  <cp:lastPrinted>2015-01-05T10:48:40Z</cp:lastPrinted>
  <dcterms:created xsi:type="dcterms:W3CDTF">2014-08-05T03:11:51Z</dcterms:created>
  <dcterms:modified xsi:type="dcterms:W3CDTF">2021-07-07T04:14:31Z</dcterms:modified>
</cp:coreProperties>
</file>