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47"/>
  </p:notesMasterIdLst>
  <p:handoutMasterIdLst>
    <p:handoutMasterId r:id="rId48"/>
  </p:handoutMasterIdLst>
  <p:sldIdLst>
    <p:sldId id="258" r:id="rId2"/>
    <p:sldId id="472" r:id="rId3"/>
    <p:sldId id="473" r:id="rId4"/>
    <p:sldId id="475" r:id="rId5"/>
    <p:sldId id="476" r:id="rId6"/>
    <p:sldId id="477" r:id="rId7"/>
    <p:sldId id="480" r:id="rId8"/>
    <p:sldId id="481" r:id="rId9"/>
    <p:sldId id="482" r:id="rId10"/>
    <p:sldId id="483" r:id="rId11"/>
    <p:sldId id="516" r:id="rId12"/>
    <p:sldId id="484" r:id="rId13"/>
    <p:sldId id="485" r:id="rId14"/>
    <p:sldId id="486" r:id="rId15"/>
    <p:sldId id="487" r:id="rId16"/>
    <p:sldId id="489" r:id="rId17"/>
    <p:sldId id="490" r:id="rId18"/>
    <p:sldId id="491" r:id="rId19"/>
    <p:sldId id="492" r:id="rId20"/>
    <p:sldId id="493" r:id="rId21"/>
    <p:sldId id="494" r:id="rId22"/>
    <p:sldId id="495" r:id="rId23"/>
    <p:sldId id="496" r:id="rId24"/>
    <p:sldId id="497" r:id="rId25"/>
    <p:sldId id="499" r:id="rId26"/>
    <p:sldId id="512" r:id="rId27"/>
    <p:sldId id="500" r:id="rId28"/>
    <p:sldId id="506" r:id="rId29"/>
    <p:sldId id="501" r:id="rId30"/>
    <p:sldId id="502" r:id="rId31"/>
    <p:sldId id="503" r:id="rId32"/>
    <p:sldId id="504" r:id="rId33"/>
    <p:sldId id="505" r:id="rId34"/>
    <p:sldId id="513" r:id="rId35"/>
    <p:sldId id="508" r:id="rId36"/>
    <p:sldId id="413" r:id="rId37"/>
    <p:sldId id="466" r:id="rId38"/>
    <p:sldId id="467" r:id="rId39"/>
    <p:sldId id="411" r:id="rId40"/>
    <p:sldId id="514" r:id="rId41"/>
    <p:sldId id="511" r:id="rId42"/>
    <p:sldId id="469" r:id="rId43"/>
    <p:sldId id="471" r:id="rId44"/>
    <p:sldId id="470" r:id="rId45"/>
    <p:sldId id="306" r:id="rId4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6816" userDrawn="1">
          <p15:clr>
            <a:srgbClr val="A4A3A4"/>
          </p15:clr>
        </p15:guide>
        <p15:guide id="3" pos="816" userDrawn="1">
          <p15:clr>
            <a:srgbClr val="A4A3A4"/>
          </p15:clr>
        </p15:guide>
        <p15:guide id="4"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8" clrIdx="1"/>
  <p:cmAuthor id="3" name="Lê Nhật Thanh" initials="LNT" lastIdx="1" clrIdx="2">
    <p:extLst>
      <p:ext uri="{19B8F6BF-5375-455C-9EA6-DF929625EA0E}">
        <p15:presenceInfo xmlns:p15="http://schemas.microsoft.com/office/powerpoint/2012/main" userId="12b23ec1e96af90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6400"/>
    <a:srgbClr val="78E8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93D81CF-94F2-401A-BA57-92F5A7B2D0C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79559" autoAdjust="0"/>
  </p:normalViewPr>
  <p:slideViewPr>
    <p:cSldViewPr>
      <p:cViewPr varScale="1">
        <p:scale>
          <a:sx n="85" d="100"/>
          <a:sy n="85" d="100"/>
        </p:scale>
        <p:origin x="360" y="58"/>
      </p:cViewPr>
      <p:guideLst>
        <p:guide pos="3840"/>
        <p:guide pos="6816"/>
        <p:guide pos="816"/>
        <p:guide orient="horz" pos="216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95" d="100"/>
          <a:sy n="95" d="100"/>
        </p:scale>
        <p:origin x="3576"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ê Nhật Thanh" userId="12b23ec1e96af906" providerId="LiveId" clId="{D5F9BCE9-6D08-4F47-8553-9A267A75B6D7}"/>
    <pc:docChg chg="undo redo custSel addSld delSld modSld sldOrd modMainMaster">
      <pc:chgData name="Lê Nhật Thanh" userId="12b23ec1e96af906" providerId="LiveId" clId="{D5F9BCE9-6D08-4F47-8553-9A267A75B6D7}" dt="2022-11-21T06:32:33.074" v="5576"/>
      <pc:docMkLst>
        <pc:docMk/>
      </pc:docMkLst>
      <pc:sldChg chg="addSp delSp modSp ord modTransition">
        <pc:chgData name="Lê Nhật Thanh" userId="12b23ec1e96af906" providerId="LiveId" clId="{D5F9BCE9-6D08-4F47-8553-9A267A75B6D7}" dt="2022-11-21T06:32:33.074" v="5576"/>
        <pc:sldMkLst>
          <pc:docMk/>
          <pc:sldMk cId="1763679262" sldId="258"/>
        </pc:sldMkLst>
        <pc:spChg chg="del">
          <ac:chgData name="Lê Nhật Thanh" userId="12b23ec1e96af906" providerId="LiveId" clId="{D5F9BCE9-6D08-4F47-8553-9A267A75B6D7}" dt="2022-11-11T06:55:35.199" v="7" actId="478"/>
          <ac:spMkLst>
            <pc:docMk/>
            <pc:sldMk cId="1763679262" sldId="258"/>
            <ac:spMk id="2" creationId="{007EA499-D02B-466B-8A94-12FBC4B86F25}"/>
          </ac:spMkLst>
        </pc:spChg>
        <pc:spChg chg="mod">
          <ac:chgData name="Lê Nhật Thanh" userId="12b23ec1e96af906" providerId="LiveId" clId="{D5F9BCE9-6D08-4F47-8553-9A267A75B6D7}" dt="2022-11-11T07:04:46.955" v="81"/>
          <ac:spMkLst>
            <pc:docMk/>
            <pc:sldMk cId="1763679262" sldId="258"/>
            <ac:spMk id="4" creationId="{EA42F411-36F6-4988-8DA8-BA993F63BA8D}"/>
          </ac:spMkLst>
        </pc:spChg>
        <pc:spChg chg="del">
          <ac:chgData name="Lê Nhật Thanh" userId="12b23ec1e96af906" providerId="LiveId" clId="{D5F9BCE9-6D08-4F47-8553-9A267A75B6D7}" dt="2022-11-11T06:55:32.228" v="6" actId="478"/>
          <ac:spMkLst>
            <pc:docMk/>
            <pc:sldMk cId="1763679262" sldId="258"/>
            <ac:spMk id="5" creationId="{11B977CC-B026-4BFB-8EDC-0D8F699A2EA4}"/>
          </ac:spMkLst>
        </pc:spChg>
        <pc:spChg chg="del">
          <ac:chgData name="Lê Nhật Thanh" userId="12b23ec1e96af906" providerId="LiveId" clId="{D5F9BCE9-6D08-4F47-8553-9A267A75B6D7}" dt="2022-11-11T06:55:30.466" v="5" actId="478"/>
          <ac:spMkLst>
            <pc:docMk/>
            <pc:sldMk cId="1763679262" sldId="258"/>
            <ac:spMk id="6" creationId="{BE4DED09-2D42-4E84-BF9E-C79453D4148B}"/>
          </ac:spMkLst>
        </pc:spChg>
        <pc:spChg chg="add del mod">
          <ac:chgData name="Lê Nhật Thanh" userId="12b23ec1e96af906" providerId="LiveId" clId="{D5F9BCE9-6D08-4F47-8553-9A267A75B6D7}" dt="2022-11-11T06:55:39.235" v="10" actId="478"/>
          <ac:spMkLst>
            <pc:docMk/>
            <pc:sldMk cId="1763679262" sldId="258"/>
            <ac:spMk id="7" creationId="{5059FE65-D66D-4B76-8ABA-1A4384F7FD4B}"/>
          </ac:spMkLst>
        </pc:spChg>
        <pc:spChg chg="add del mod">
          <ac:chgData name="Lê Nhật Thanh" userId="12b23ec1e96af906" providerId="LiveId" clId="{D5F9BCE9-6D08-4F47-8553-9A267A75B6D7}" dt="2022-11-11T06:55:36.703" v="8" actId="478"/>
          <ac:spMkLst>
            <pc:docMk/>
            <pc:sldMk cId="1763679262" sldId="258"/>
            <ac:spMk id="10" creationId="{CFC128A9-B99A-4CCF-8980-AE2BA1A2E5D9}"/>
          </ac:spMkLst>
        </pc:spChg>
        <pc:spChg chg="add del mod">
          <ac:chgData name="Lê Nhật Thanh" userId="12b23ec1e96af906" providerId="LiveId" clId="{D5F9BCE9-6D08-4F47-8553-9A267A75B6D7}" dt="2022-11-11T06:55:38.086" v="9" actId="478"/>
          <ac:spMkLst>
            <pc:docMk/>
            <pc:sldMk cId="1763679262" sldId="258"/>
            <ac:spMk id="12" creationId="{B64B286A-1129-4B02-970F-306F02FC4F9E}"/>
          </ac:spMkLst>
        </pc:spChg>
        <pc:spChg chg="add mod">
          <ac:chgData name="Lê Nhật Thanh" userId="12b23ec1e96af906" providerId="LiveId" clId="{D5F9BCE9-6D08-4F47-8553-9A267A75B6D7}" dt="2022-11-11T10:31:39.436" v="1945" actId="2711"/>
          <ac:spMkLst>
            <pc:docMk/>
            <pc:sldMk cId="1763679262" sldId="258"/>
            <ac:spMk id="14" creationId="{333DA52C-1D37-499B-9BB4-C2B623228D73}"/>
          </ac:spMkLst>
        </pc:spChg>
        <pc:spChg chg="add del mod">
          <ac:chgData name="Lê Nhật Thanh" userId="12b23ec1e96af906" providerId="LiveId" clId="{D5F9BCE9-6D08-4F47-8553-9A267A75B6D7}" dt="2022-11-11T07:11:02.052" v="182" actId="478"/>
          <ac:spMkLst>
            <pc:docMk/>
            <pc:sldMk cId="1763679262" sldId="258"/>
            <ac:spMk id="15" creationId="{3AA13476-8D0C-47C8-AA10-92CAD29FA581}"/>
          </ac:spMkLst>
        </pc:spChg>
        <pc:picChg chg="mod">
          <ac:chgData name="Lê Nhật Thanh" userId="12b23ec1e96af906" providerId="LiveId" clId="{D5F9BCE9-6D08-4F47-8553-9A267A75B6D7}" dt="2022-11-11T06:55:50.163" v="12" actId="1076"/>
          <ac:picMkLst>
            <pc:docMk/>
            <pc:sldMk cId="1763679262" sldId="258"/>
            <ac:picMk id="8" creationId="{67A7E6CF-7813-4CFB-972B-ECF713EB181A}"/>
          </ac:picMkLst>
        </pc:picChg>
        <pc:picChg chg="add mod">
          <ac:chgData name="Lê Nhật Thanh" userId="12b23ec1e96af906" providerId="LiveId" clId="{D5F9BCE9-6D08-4F47-8553-9A267A75B6D7}" dt="2022-11-11T07:10:10.771" v="176" actId="14100"/>
          <ac:picMkLst>
            <pc:docMk/>
            <pc:sldMk cId="1763679262" sldId="258"/>
            <ac:picMk id="13" creationId="{5D9A9493-52EC-4978-83AE-4E54E62E8F46}"/>
          </ac:picMkLst>
        </pc:picChg>
      </pc:sldChg>
      <pc:sldChg chg="addSp delSp modSp modTransition">
        <pc:chgData name="Lê Nhật Thanh" userId="12b23ec1e96af906" providerId="LiveId" clId="{D5F9BCE9-6D08-4F47-8553-9A267A75B6D7}" dt="2022-11-11T14:53:17.176" v="5461"/>
        <pc:sldMkLst>
          <pc:docMk/>
          <pc:sldMk cId="107911138" sldId="306"/>
        </pc:sldMkLst>
        <pc:spChg chg="add del mod">
          <ac:chgData name="Lê Nhật Thanh" userId="12b23ec1e96af906" providerId="LiveId" clId="{D5F9BCE9-6D08-4F47-8553-9A267A75B6D7}" dt="2022-11-11T14:48:43.276" v="5418" actId="478"/>
          <ac:spMkLst>
            <pc:docMk/>
            <pc:sldMk cId="107911138" sldId="306"/>
            <ac:spMk id="3" creationId="{8864B695-827F-4362-BC55-DD95E8A50DD6}"/>
          </ac:spMkLst>
        </pc:spChg>
        <pc:spChg chg="mod">
          <ac:chgData name="Lê Nhật Thanh" userId="12b23ec1e96af906" providerId="LiveId" clId="{D5F9BCE9-6D08-4F47-8553-9A267A75B6D7}" dt="2022-11-11T14:50:38.071" v="5454" actId="14100"/>
          <ac:spMkLst>
            <pc:docMk/>
            <pc:sldMk cId="107911138" sldId="306"/>
            <ac:spMk id="10" creationId="{C0A0A965-0162-431A-B315-73C0D20D9773}"/>
          </ac:spMkLst>
        </pc:spChg>
        <pc:spChg chg="del">
          <ac:chgData name="Lê Nhật Thanh" userId="12b23ec1e96af906" providerId="LiveId" clId="{D5F9BCE9-6D08-4F47-8553-9A267A75B6D7}" dt="2022-11-11T14:48:39.884" v="5417" actId="478"/>
          <ac:spMkLst>
            <pc:docMk/>
            <pc:sldMk cId="107911138" sldId="306"/>
            <ac:spMk id="12" creationId="{F67C388B-5965-4368-8A68-0839F2A0A5DA}"/>
          </ac:spMkLst>
        </pc:spChg>
        <pc:picChg chg="add mod">
          <ac:chgData name="Lê Nhật Thanh" userId="12b23ec1e96af906" providerId="LiveId" clId="{D5F9BCE9-6D08-4F47-8553-9A267A75B6D7}" dt="2022-11-11T14:50:45.190" v="5455" actId="1076"/>
          <ac:picMkLst>
            <pc:docMk/>
            <pc:sldMk cId="107911138" sldId="306"/>
            <ac:picMk id="7" creationId="{F1C5167D-EB77-4C26-9E73-73DB341427B4}"/>
          </ac:picMkLst>
        </pc:picChg>
      </pc:sldChg>
      <pc:sldChg chg="addSp delSp modSp add modTransition modAnim">
        <pc:chgData name="Lê Nhật Thanh" userId="12b23ec1e96af906" providerId="LiveId" clId="{D5F9BCE9-6D08-4F47-8553-9A267A75B6D7}" dt="2022-11-11T14:56:51.344" v="5475"/>
        <pc:sldMkLst>
          <pc:docMk/>
          <pc:sldMk cId="280345731" sldId="411"/>
        </pc:sldMkLst>
        <pc:spChg chg="add">
          <ac:chgData name="Lê Nhật Thanh" userId="12b23ec1e96af906" providerId="LiveId" clId="{D5F9BCE9-6D08-4F47-8553-9A267A75B6D7}" dt="2022-11-11T14:39:27.285" v="5293"/>
          <ac:spMkLst>
            <pc:docMk/>
            <pc:sldMk cId="280345731" sldId="411"/>
            <ac:spMk id="4" creationId="{5EE4C480-38D3-4D2E-B69B-40B881E26C66}"/>
          </ac:spMkLst>
        </pc:spChg>
        <pc:spChg chg="del">
          <ac:chgData name="Lê Nhật Thanh" userId="12b23ec1e96af906" providerId="LiveId" clId="{D5F9BCE9-6D08-4F47-8553-9A267A75B6D7}" dt="2022-11-11T14:39:26.736" v="5292" actId="478"/>
          <ac:spMkLst>
            <pc:docMk/>
            <pc:sldMk cId="280345731" sldId="411"/>
            <ac:spMk id="5" creationId="{69D32998-D58C-394F-8FD2-34080EF2638E}"/>
          </ac:spMkLst>
        </pc:spChg>
        <pc:spChg chg="add del">
          <ac:chgData name="Lê Nhật Thanh" userId="12b23ec1e96af906" providerId="LiveId" clId="{D5F9BCE9-6D08-4F47-8553-9A267A75B6D7}" dt="2022-11-11T14:39:32.394" v="5295"/>
          <ac:spMkLst>
            <pc:docMk/>
            <pc:sldMk cId="280345731" sldId="411"/>
            <ac:spMk id="6" creationId="{02D2BAD4-62A8-4D9D-AB49-E7384D69C49F}"/>
          </ac:spMkLst>
        </pc:spChg>
        <pc:spChg chg="mod">
          <ac:chgData name="Lê Nhật Thanh" userId="12b23ec1e96af906" providerId="LiveId" clId="{D5F9BCE9-6D08-4F47-8553-9A267A75B6D7}" dt="2022-11-11T14:37:17.321" v="5285" actId="255"/>
          <ac:spMkLst>
            <pc:docMk/>
            <pc:sldMk cId="280345731" sldId="411"/>
            <ac:spMk id="11" creationId="{00000000-0000-0000-0000-000000000000}"/>
          </ac:spMkLst>
        </pc:spChg>
      </pc:sldChg>
      <pc:sldChg chg="addSp delSp modSp add modTransition modAnim">
        <pc:chgData name="Lê Nhật Thanh" userId="12b23ec1e96af906" providerId="LiveId" clId="{D5F9BCE9-6D08-4F47-8553-9A267A75B6D7}" dt="2022-11-11T14:57:03.702" v="5477"/>
        <pc:sldMkLst>
          <pc:docMk/>
          <pc:sldMk cId="2842989667" sldId="413"/>
        </pc:sldMkLst>
        <pc:spChg chg="del mod">
          <ac:chgData name="Lê Nhật Thanh" userId="12b23ec1e96af906" providerId="LiveId" clId="{D5F9BCE9-6D08-4F47-8553-9A267A75B6D7}" dt="2022-11-11T14:32:29.778" v="5217" actId="478"/>
          <ac:spMkLst>
            <pc:docMk/>
            <pc:sldMk cId="2842989667" sldId="413"/>
            <ac:spMk id="2" creationId="{00000000-0000-0000-0000-000000000000}"/>
          </ac:spMkLst>
        </pc:spChg>
        <pc:spChg chg="add">
          <ac:chgData name="Lê Nhật Thanh" userId="12b23ec1e96af906" providerId="LiveId" clId="{D5F9BCE9-6D08-4F47-8553-9A267A75B6D7}" dt="2022-11-11T14:32:15.052" v="5213"/>
          <ac:spMkLst>
            <pc:docMk/>
            <pc:sldMk cId="2842989667" sldId="413"/>
            <ac:spMk id="6" creationId="{6AED73C5-E6BF-4A9E-8651-9CEEB2BF7DC5}"/>
          </ac:spMkLst>
        </pc:spChg>
        <pc:spChg chg="del">
          <ac:chgData name="Lê Nhật Thanh" userId="12b23ec1e96af906" providerId="LiveId" clId="{D5F9BCE9-6D08-4F47-8553-9A267A75B6D7}" dt="2022-11-11T14:32:14.609" v="5212" actId="478"/>
          <ac:spMkLst>
            <pc:docMk/>
            <pc:sldMk cId="2842989667" sldId="413"/>
            <ac:spMk id="7" creationId="{69D32998-D58C-394F-8FD2-34080EF2638E}"/>
          </ac:spMkLst>
        </pc:spChg>
        <pc:spChg chg="mod">
          <ac:chgData name="Lê Nhật Thanh" userId="12b23ec1e96af906" providerId="LiveId" clId="{D5F9BCE9-6D08-4F47-8553-9A267A75B6D7}" dt="2022-11-11T14:33:45.793" v="5233" actId="20577"/>
          <ac:spMkLst>
            <pc:docMk/>
            <pc:sldMk cId="2842989667" sldId="413"/>
            <ac:spMk id="8" creationId="{00000000-0000-0000-0000-000000000000}"/>
          </ac:spMkLst>
        </pc:spChg>
        <pc:spChg chg="add mod">
          <ac:chgData name="Lê Nhật Thanh" userId="12b23ec1e96af906" providerId="LiveId" clId="{D5F9BCE9-6D08-4F47-8553-9A267A75B6D7}" dt="2022-11-11T14:32:33.411" v="5218"/>
          <ac:spMkLst>
            <pc:docMk/>
            <pc:sldMk cId="2842989667" sldId="413"/>
            <ac:spMk id="10" creationId="{30001C5E-D8AB-4AB5-81BB-E760878206D2}"/>
          </ac:spMkLst>
        </pc:spChg>
        <pc:graphicFrameChg chg="mod">
          <ac:chgData name="Lê Nhật Thanh" userId="12b23ec1e96af906" providerId="LiveId" clId="{D5F9BCE9-6D08-4F47-8553-9A267A75B6D7}" dt="2022-11-11T14:33:51.737" v="5234" actId="207"/>
          <ac:graphicFrameMkLst>
            <pc:docMk/>
            <pc:sldMk cId="2842989667" sldId="413"/>
            <ac:graphicFrameMk id="9" creationId="{00000000-0000-0000-0000-000000000000}"/>
          </ac:graphicFrameMkLst>
        </pc:graphicFrameChg>
      </pc:sldChg>
      <pc:sldChg chg="addSp delSp modSp add modTransition modAnim">
        <pc:chgData name="Lê Nhật Thanh" userId="12b23ec1e96af906" providerId="LiveId" clId="{D5F9BCE9-6D08-4F47-8553-9A267A75B6D7}" dt="2022-11-11T14:56:57.038" v="5476"/>
        <pc:sldMkLst>
          <pc:docMk/>
          <pc:sldMk cId="2773775912" sldId="466"/>
        </pc:sldMkLst>
        <pc:spChg chg="del">
          <ac:chgData name="Lê Nhật Thanh" userId="12b23ec1e96af906" providerId="LiveId" clId="{D5F9BCE9-6D08-4F47-8553-9A267A75B6D7}" dt="2022-11-11T14:34:18.780" v="5235" actId="478"/>
          <ac:spMkLst>
            <pc:docMk/>
            <pc:sldMk cId="2773775912" sldId="466"/>
            <ac:spMk id="5" creationId="{69D32998-D58C-394F-8FD2-34080EF2638E}"/>
          </ac:spMkLst>
        </pc:spChg>
        <pc:spChg chg="add">
          <ac:chgData name="Lê Nhật Thanh" userId="12b23ec1e96af906" providerId="LiveId" clId="{D5F9BCE9-6D08-4F47-8553-9A267A75B6D7}" dt="2022-11-11T14:34:19.347" v="5236"/>
          <ac:spMkLst>
            <pc:docMk/>
            <pc:sldMk cId="2773775912" sldId="466"/>
            <ac:spMk id="6" creationId="{577A3C34-C7E3-4001-A35C-6E9EEEC40828}"/>
          </ac:spMkLst>
        </pc:spChg>
        <pc:spChg chg="mod">
          <ac:chgData name="Lê Nhật Thanh" userId="12b23ec1e96af906" providerId="LiveId" clId="{D5F9BCE9-6D08-4F47-8553-9A267A75B6D7}" dt="2022-11-11T14:34:25.533" v="5237" actId="1076"/>
          <ac:spMkLst>
            <pc:docMk/>
            <pc:sldMk cId="2773775912" sldId="466"/>
            <ac:spMk id="10" creationId="{00000000-0000-0000-0000-000000000000}"/>
          </ac:spMkLst>
        </pc:spChg>
        <pc:spChg chg="mod">
          <ac:chgData name="Lê Nhật Thanh" userId="12b23ec1e96af906" providerId="LiveId" clId="{D5F9BCE9-6D08-4F47-8553-9A267A75B6D7}" dt="2022-11-11T14:34:28.946" v="5238" actId="1076"/>
          <ac:spMkLst>
            <pc:docMk/>
            <pc:sldMk cId="2773775912" sldId="466"/>
            <ac:spMk id="11" creationId="{00000000-0000-0000-0000-000000000000}"/>
          </ac:spMkLst>
        </pc:spChg>
      </pc:sldChg>
      <pc:sldChg chg="addSp delSp modSp add modTransition">
        <pc:chgData name="Lê Nhật Thanh" userId="12b23ec1e96af906" providerId="LiveId" clId="{D5F9BCE9-6D08-4F47-8553-9A267A75B6D7}" dt="2022-11-11T14:53:17.176" v="5461"/>
        <pc:sldMkLst>
          <pc:docMk/>
          <pc:sldMk cId="3409404382" sldId="467"/>
        </pc:sldMkLst>
        <pc:spChg chg="add del mod">
          <ac:chgData name="Lê Nhật Thanh" userId="12b23ec1e96af906" providerId="LiveId" clId="{D5F9BCE9-6D08-4F47-8553-9A267A75B6D7}" dt="2022-11-11T14:36:22.825" v="5259" actId="478"/>
          <ac:spMkLst>
            <pc:docMk/>
            <pc:sldMk cId="3409404382" sldId="467"/>
            <ac:spMk id="2" creationId="{DBBEB88E-CA81-45F9-9357-249466719FB9}"/>
          </ac:spMkLst>
        </pc:spChg>
        <pc:spChg chg="mod">
          <ac:chgData name="Lê Nhật Thanh" userId="12b23ec1e96af906" providerId="LiveId" clId="{D5F9BCE9-6D08-4F47-8553-9A267A75B6D7}" dt="2022-11-11T14:36:57.238" v="5283" actId="14100"/>
          <ac:spMkLst>
            <pc:docMk/>
            <pc:sldMk cId="3409404382" sldId="467"/>
            <ac:spMk id="4" creationId="{00000000-0000-0000-0000-000000000000}"/>
          </ac:spMkLst>
        </pc:spChg>
        <pc:spChg chg="del">
          <ac:chgData name="Lê Nhật Thanh" userId="12b23ec1e96af906" providerId="LiveId" clId="{D5F9BCE9-6D08-4F47-8553-9A267A75B6D7}" dt="2022-11-11T14:34:45.900" v="5239" actId="478"/>
          <ac:spMkLst>
            <pc:docMk/>
            <pc:sldMk cId="3409404382" sldId="467"/>
            <ac:spMk id="5" creationId="{69D32998-D58C-394F-8FD2-34080EF2638E}"/>
          </ac:spMkLst>
        </pc:spChg>
        <pc:spChg chg="add">
          <ac:chgData name="Lê Nhật Thanh" userId="12b23ec1e96af906" providerId="LiveId" clId="{D5F9BCE9-6D08-4F47-8553-9A267A75B6D7}" dt="2022-11-11T14:34:46.374" v="5240"/>
          <ac:spMkLst>
            <pc:docMk/>
            <pc:sldMk cId="3409404382" sldId="467"/>
            <ac:spMk id="7" creationId="{E7BBA8ED-D6C2-4815-9797-353485EE7EDF}"/>
          </ac:spMkLst>
        </pc:spChg>
        <pc:picChg chg="del">
          <ac:chgData name="Lê Nhật Thanh" userId="12b23ec1e96af906" providerId="LiveId" clId="{D5F9BCE9-6D08-4F47-8553-9A267A75B6D7}" dt="2022-11-11T14:35:09.040" v="5241" actId="478"/>
          <ac:picMkLst>
            <pc:docMk/>
            <pc:sldMk cId="3409404382" sldId="467"/>
            <ac:picMk id="6" creationId="{00000000-0000-0000-0000-000000000000}"/>
          </ac:picMkLst>
        </pc:picChg>
      </pc:sldChg>
      <pc:sldChg chg="addSp delSp modSp add modTransition delAnim modAnim">
        <pc:chgData name="Lê Nhật Thanh" userId="12b23ec1e96af906" providerId="LiveId" clId="{D5F9BCE9-6D08-4F47-8553-9A267A75B6D7}" dt="2022-11-11T15:20:44.132" v="5575" actId="20577"/>
        <pc:sldMkLst>
          <pc:docMk/>
          <pc:sldMk cId="622331647" sldId="469"/>
        </pc:sldMkLst>
        <pc:spChg chg="del">
          <ac:chgData name="Lê Nhật Thanh" userId="12b23ec1e96af906" providerId="LiveId" clId="{D5F9BCE9-6D08-4F47-8553-9A267A75B6D7}" dt="2022-11-11T09:47:51.884" v="1065" actId="478"/>
          <ac:spMkLst>
            <pc:docMk/>
            <pc:sldMk cId="622331647" sldId="469"/>
            <ac:spMk id="3" creationId="{00000000-0000-0000-0000-000000000000}"/>
          </ac:spMkLst>
        </pc:spChg>
        <pc:spChg chg="del">
          <ac:chgData name="Lê Nhật Thanh" userId="12b23ec1e96af906" providerId="LiveId" clId="{D5F9BCE9-6D08-4F47-8553-9A267A75B6D7}" dt="2022-11-11T09:47:51.884" v="1065" actId="478"/>
          <ac:spMkLst>
            <pc:docMk/>
            <pc:sldMk cId="622331647" sldId="469"/>
            <ac:spMk id="4" creationId="{00000000-0000-0000-0000-000000000000}"/>
          </ac:spMkLst>
        </pc:spChg>
        <pc:spChg chg="del">
          <ac:chgData name="Lê Nhật Thanh" userId="12b23ec1e96af906" providerId="LiveId" clId="{D5F9BCE9-6D08-4F47-8553-9A267A75B6D7}" dt="2022-11-11T09:47:51.884" v="1065" actId="478"/>
          <ac:spMkLst>
            <pc:docMk/>
            <pc:sldMk cId="622331647" sldId="469"/>
            <ac:spMk id="5" creationId="{00000000-0000-0000-0000-000000000000}"/>
          </ac:spMkLst>
        </pc:spChg>
        <pc:spChg chg="del">
          <ac:chgData name="Lê Nhật Thanh" userId="12b23ec1e96af906" providerId="LiveId" clId="{D5F9BCE9-6D08-4F47-8553-9A267A75B6D7}" dt="2022-11-11T09:47:51.884" v="1065" actId="478"/>
          <ac:spMkLst>
            <pc:docMk/>
            <pc:sldMk cId="622331647" sldId="469"/>
            <ac:spMk id="6" creationId="{00000000-0000-0000-0000-000000000000}"/>
          </ac:spMkLst>
        </pc:spChg>
        <pc:spChg chg="del">
          <ac:chgData name="Lê Nhật Thanh" userId="12b23ec1e96af906" providerId="LiveId" clId="{D5F9BCE9-6D08-4F47-8553-9A267A75B6D7}" dt="2022-11-11T09:47:51.884" v="1065" actId="478"/>
          <ac:spMkLst>
            <pc:docMk/>
            <pc:sldMk cId="622331647" sldId="469"/>
            <ac:spMk id="7" creationId="{69D32998-D58C-394F-8FD2-34080EF2638E}"/>
          </ac:spMkLst>
        </pc:spChg>
        <pc:spChg chg="add mod">
          <ac:chgData name="Lê Nhật Thanh" userId="12b23ec1e96af906" providerId="LiveId" clId="{D5F9BCE9-6D08-4F47-8553-9A267A75B6D7}" dt="2022-11-11T15:20:44.132" v="5575" actId="20577"/>
          <ac:spMkLst>
            <pc:docMk/>
            <pc:sldMk cId="622331647" sldId="469"/>
            <ac:spMk id="8" creationId="{372898C3-F946-40CE-9F85-EBCB25B3D1D3}"/>
          </ac:spMkLst>
        </pc:spChg>
        <pc:spChg chg="add del mod">
          <ac:chgData name="Lê Nhật Thanh" userId="12b23ec1e96af906" providerId="LiveId" clId="{D5F9BCE9-6D08-4F47-8553-9A267A75B6D7}" dt="2022-11-11T09:54:58.898" v="1177"/>
          <ac:spMkLst>
            <pc:docMk/>
            <pc:sldMk cId="622331647" sldId="469"/>
            <ac:spMk id="9" creationId="{D2865E1C-5CD3-4EF3-B888-6974BE10297D}"/>
          </ac:spMkLst>
        </pc:spChg>
        <pc:spChg chg="add mod">
          <ac:chgData name="Lê Nhật Thanh" userId="12b23ec1e96af906" providerId="LiveId" clId="{D5F9BCE9-6D08-4F47-8553-9A267A75B6D7}" dt="2022-11-11T14:43:21.317" v="5352"/>
          <ac:spMkLst>
            <pc:docMk/>
            <pc:sldMk cId="622331647" sldId="469"/>
            <ac:spMk id="10" creationId="{4B02A991-6767-4504-A7CB-0CE77557D1B5}"/>
          </ac:spMkLst>
        </pc:spChg>
        <pc:spChg chg="add del mod">
          <ac:chgData name="Lê Nhật Thanh" userId="12b23ec1e96af906" providerId="LiveId" clId="{D5F9BCE9-6D08-4F47-8553-9A267A75B6D7}" dt="2022-11-11T10:05:38.689" v="1386"/>
          <ac:spMkLst>
            <pc:docMk/>
            <pc:sldMk cId="622331647" sldId="469"/>
            <ac:spMk id="11" creationId="{D33C66AF-8423-4765-A07E-8C9D1DF7E135}"/>
          </ac:spMkLst>
        </pc:spChg>
        <pc:spChg chg="add del">
          <ac:chgData name="Lê Nhật Thanh" userId="12b23ec1e96af906" providerId="LiveId" clId="{D5F9BCE9-6D08-4F47-8553-9A267A75B6D7}" dt="2022-11-11T14:43:04.689" v="5348" actId="478"/>
          <ac:spMkLst>
            <pc:docMk/>
            <pc:sldMk cId="622331647" sldId="469"/>
            <ac:spMk id="12" creationId="{FF3F5A37-A552-4488-8E1B-58B241F20340}"/>
          </ac:spMkLst>
        </pc:spChg>
        <pc:spChg chg="add del">
          <ac:chgData name="Lê Nhật Thanh" userId="12b23ec1e96af906" providerId="LiveId" clId="{D5F9BCE9-6D08-4F47-8553-9A267A75B6D7}" dt="2022-11-11T09:55:19.437" v="1184"/>
          <ac:spMkLst>
            <pc:docMk/>
            <pc:sldMk cId="622331647" sldId="469"/>
            <ac:spMk id="13" creationId="{C48ABF33-BF73-462A-ADB4-F5895E1B57A0}"/>
          </ac:spMkLst>
        </pc:spChg>
        <pc:spChg chg="add del mod">
          <ac:chgData name="Lê Nhật Thanh" userId="12b23ec1e96af906" providerId="LiveId" clId="{D5F9BCE9-6D08-4F47-8553-9A267A75B6D7}" dt="2022-11-11T10:06:00.807" v="1393"/>
          <ac:spMkLst>
            <pc:docMk/>
            <pc:sldMk cId="622331647" sldId="469"/>
            <ac:spMk id="14" creationId="{063EA399-E3A3-4F6A-95E1-665FCF7482CA}"/>
          </ac:spMkLst>
        </pc:spChg>
        <pc:spChg chg="add del mod">
          <ac:chgData name="Lê Nhật Thanh" userId="12b23ec1e96af906" providerId="LiveId" clId="{D5F9BCE9-6D08-4F47-8553-9A267A75B6D7}" dt="2022-11-11T10:04:57.361" v="1376" actId="478"/>
          <ac:spMkLst>
            <pc:docMk/>
            <pc:sldMk cId="622331647" sldId="469"/>
            <ac:spMk id="15" creationId="{65FDF90F-B881-4DD6-BDD2-9BF61CBCC7B8}"/>
          </ac:spMkLst>
        </pc:spChg>
        <pc:spChg chg="add del mod">
          <ac:chgData name="Lê Nhật Thanh" userId="12b23ec1e96af906" providerId="LiveId" clId="{D5F9BCE9-6D08-4F47-8553-9A267A75B6D7}" dt="2022-11-11T10:05:11.784" v="1381"/>
          <ac:spMkLst>
            <pc:docMk/>
            <pc:sldMk cId="622331647" sldId="469"/>
            <ac:spMk id="16" creationId="{B5152254-0839-428C-8E4A-0BFD58D9AA29}"/>
          </ac:spMkLst>
        </pc:spChg>
        <pc:spChg chg="add mod">
          <ac:chgData name="Lê Nhật Thanh" userId="12b23ec1e96af906" providerId="LiveId" clId="{D5F9BCE9-6D08-4F47-8553-9A267A75B6D7}" dt="2022-11-11T14:43:37.762" v="5360"/>
          <ac:spMkLst>
            <pc:docMk/>
            <pc:sldMk cId="622331647" sldId="469"/>
            <ac:spMk id="17" creationId="{0A7AD4C4-4623-475C-B9D8-CF102FED5086}"/>
          </ac:spMkLst>
        </pc:spChg>
        <pc:spChg chg="add">
          <ac:chgData name="Lê Nhật Thanh" userId="12b23ec1e96af906" providerId="LiveId" clId="{D5F9BCE9-6D08-4F47-8553-9A267A75B6D7}" dt="2022-11-11T14:43:05.216" v="5349"/>
          <ac:spMkLst>
            <pc:docMk/>
            <pc:sldMk cId="622331647" sldId="469"/>
            <ac:spMk id="18" creationId="{5E864C03-445D-47FD-990D-875DAF6661E7}"/>
          </ac:spMkLst>
        </pc:spChg>
        <pc:graphicFrameChg chg="add del">
          <ac:chgData name="Lê Nhật Thanh" userId="12b23ec1e96af906" providerId="LiveId" clId="{D5F9BCE9-6D08-4F47-8553-9A267A75B6D7}" dt="2022-11-11T09:54:55.867" v="1176"/>
          <ac:graphicFrameMkLst>
            <pc:docMk/>
            <pc:sldMk cId="622331647" sldId="469"/>
            <ac:graphicFrameMk id="2" creationId="{8FF42660-7BCA-4C17-8B7E-D7EFDB7B3002}"/>
          </ac:graphicFrameMkLst>
        </pc:graphicFrameChg>
      </pc:sldChg>
      <pc:sldChg chg="addSp delSp modSp add modTransition modAnim">
        <pc:chgData name="Lê Nhật Thanh" userId="12b23ec1e96af906" providerId="LiveId" clId="{D5F9BCE9-6D08-4F47-8553-9A267A75B6D7}" dt="2022-11-11T14:56:31.531" v="5470"/>
        <pc:sldMkLst>
          <pc:docMk/>
          <pc:sldMk cId="3045484983" sldId="470"/>
        </pc:sldMkLst>
        <pc:spChg chg="del">
          <ac:chgData name="Lê Nhật Thanh" userId="12b23ec1e96af906" providerId="LiveId" clId="{D5F9BCE9-6D08-4F47-8553-9A267A75B6D7}" dt="2022-11-11T09:55:06.358" v="1181" actId="478"/>
          <ac:spMkLst>
            <pc:docMk/>
            <pc:sldMk cId="3045484983" sldId="470"/>
            <ac:spMk id="2" creationId="{F29DB2FD-FBB3-4A77-8164-6F6E8B8CF3AF}"/>
          </ac:spMkLst>
        </pc:spChg>
        <pc:spChg chg="del">
          <ac:chgData name="Lê Nhật Thanh" userId="12b23ec1e96af906" providerId="LiveId" clId="{D5F9BCE9-6D08-4F47-8553-9A267A75B6D7}" dt="2022-11-11T09:55:05.638" v="1180" actId="478"/>
          <ac:spMkLst>
            <pc:docMk/>
            <pc:sldMk cId="3045484983" sldId="470"/>
            <ac:spMk id="3" creationId="{ECEBD857-0971-4AA5-90BF-2B4E659B3A7B}"/>
          </ac:spMkLst>
        </pc:spChg>
        <pc:spChg chg="del">
          <ac:chgData name="Lê Nhật Thanh" userId="12b23ec1e96af906" providerId="LiveId" clId="{D5F9BCE9-6D08-4F47-8553-9A267A75B6D7}" dt="2022-11-11T09:55:08.496" v="1182" actId="478"/>
          <ac:spMkLst>
            <pc:docMk/>
            <pc:sldMk cId="3045484983" sldId="470"/>
            <ac:spMk id="4" creationId="{2A6FCDD4-D958-4FEA-9F8F-D62AD6B3DE39}"/>
          </ac:spMkLst>
        </pc:spChg>
        <pc:spChg chg="del">
          <ac:chgData name="Lê Nhật Thanh" userId="12b23ec1e96af906" providerId="LiveId" clId="{D5F9BCE9-6D08-4F47-8553-9A267A75B6D7}" dt="2022-11-11T09:55:04.043" v="1179" actId="478"/>
          <ac:spMkLst>
            <pc:docMk/>
            <pc:sldMk cId="3045484983" sldId="470"/>
            <ac:spMk id="5" creationId="{775AC3A4-9E50-4D6C-ADCD-A4C8E4DB1848}"/>
          </ac:spMkLst>
        </pc:spChg>
        <pc:spChg chg="add mod">
          <ac:chgData name="Lê Nhật Thanh" userId="12b23ec1e96af906" providerId="LiveId" clId="{D5F9BCE9-6D08-4F47-8553-9A267A75B6D7}" dt="2022-11-11T14:45:53.878" v="5412" actId="1076"/>
          <ac:spMkLst>
            <pc:docMk/>
            <pc:sldMk cId="3045484983" sldId="470"/>
            <ac:spMk id="6" creationId="{1C9C1E81-EE3F-4BBF-98C4-C5F581BB69D3}"/>
          </ac:spMkLst>
        </pc:spChg>
        <pc:spChg chg="add">
          <ac:chgData name="Lê Nhật Thanh" userId="12b23ec1e96af906" providerId="LiveId" clId="{D5F9BCE9-6D08-4F47-8553-9A267A75B6D7}" dt="2022-11-11T14:45:34.719" v="5407"/>
          <ac:spMkLst>
            <pc:docMk/>
            <pc:sldMk cId="3045484983" sldId="470"/>
            <ac:spMk id="7" creationId="{46300B21-2A04-45A3-8D66-7E68B3865245}"/>
          </ac:spMkLst>
        </pc:spChg>
      </pc:sldChg>
      <pc:sldChg chg="addSp delSp modSp add ord modTransition modAnim">
        <pc:chgData name="Lê Nhật Thanh" userId="12b23ec1e96af906" providerId="LiveId" clId="{D5F9BCE9-6D08-4F47-8553-9A267A75B6D7}" dt="2022-11-11T14:56:37.110" v="5471"/>
        <pc:sldMkLst>
          <pc:docMk/>
          <pc:sldMk cId="1015639722" sldId="471"/>
        </pc:sldMkLst>
        <pc:spChg chg="del">
          <ac:chgData name="Lê Nhật Thanh" userId="12b23ec1e96af906" providerId="LiveId" clId="{D5F9BCE9-6D08-4F47-8553-9A267A75B6D7}" dt="2022-11-11T10:05:03.119" v="1378" actId="478"/>
          <ac:spMkLst>
            <pc:docMk/>
            <pc:sldMk cId="1015639722" sldId="471"/>
            <ac:spMk id="2" creationId="{5D4A56F2-0797-4FC4-B347-14EF1FD98501}"/>
          </ac:spMkLst>
        </pc:spChg>
        <pc:spChg chg="del">
          <ac:chgData name="Lê Nhật Thanh" userId="12b23ec1e96af906" providerId="LiveId" clId="{D5F9BCE9-6D08-4F47-8553-9A267A75B6D7}" dt="2022-11-11T10:05:03.119" v="1378" actId="478"/>
          <ac:spMkLst>
            <pc:docMk/>
            <pc:sldMk cId="1015639722" sldId="471"/>
            <ac:spMk id="3" creationId="{3FA0D3C9-F014-4106-AF8C-37CD067E2F5F}"/>
          </ac:spMkLst>
        </pc:spChg>
        <pc:spChg chg="del">
          <ac:chgData name="Lê Nhật Thanh" userId="12b23ec1e96af906" providerId="LiveId" clId="{D5F9BCE9-6D08-4F47-8553-9A267A75B6D7}" dt="2022-11-11T10:05:03.119" v="1378" actId="478"/>
          <ac:spMkLst>
            <pc:docMk/>
            <pc:sldMk cId="1015639722" sldId="471"/>
            <ac:spMk id="4" creationId="{421C0EFF-8109-42AA-93B0-A02D19D3B898}"/>
          </ac:spMkLst>
        </pc:spChg>
        <pc:spChg chg="del">
          <ac:chgData name="Lê Nhật Thanh" userId="12b23ec1e96af906" providerId="LiveId" clId="{D5F9BCE9-6D08-4F47-8553-9A267A75B6D7}" dt="2022-11-11T10:05:03.119" v="1378" actId="478"/>
          <ac:spMkLst>
            <pc:docMk/>
            <pc:sldMk cId="1015639722" sldId="471"/>
            <ac:spMk id="5" creationId="{B819FA50-3AB0-460A-A6B9-EB7B5FDC64E6}"/>
          </ac:spMkLst>
        </pc:spChg>
        <pc:spChg chg="add del mod">
          <ac:chgData name="Lê Nhật Thanh" userId="12b23ec1e96af906" providerId="LiveId" clId="{D5F9BCE9-6D08-4F47-8553-9A267A75B6D7}" dt="2022-11-11T10:05:51.016" v="1390"/>
          <ac:spMkLst>
            <pc:docMk/>
            <pc:sldMk cId="1015639722" sldId="471"/>
            <ac:spMk id="6" creationId="{A2AAFFF9-079C-4047-8D75-9CF8ECEFF5CC}"/>
          </ac:spMkLst>
        </pc:spChg>
        <pc:spChg chg="add mod">
          <ac:chgData name="Lê Nhật Thanh" userId="12b23ec1e96af906" providerId="LiveId" clId="{D5F9BCE9-6D08-4F47-8553-9A267A75B6D7}" dt="2022-11-11T14:45:27.143" v="5406" actId="20577"/>
          <ac:spMkLst>
            <pc:docMk/>
            <pc:sldMk cId="1015639722" sldId="471"/>
            <ac:spMk id="7" creationId="{BC0CB94C-C8A1-4DDE-8C58-BDB4BD648D15}"/>
          </ac:spMkLst>
        </pc:spChg>
        <pc:spChg chg="add del mod">
          <ac:chgData name="Lê Nhật Thanh" userId="12b23ec1e96af906" providerId="LiveId" clId="{D5F9BCE9-6D08-4F47-8553-9A267A75B6D7}" dt="2022-11-11T10:06:39.255" v="1401" actId="478"/>
          <ac:spMkLst>
            <pc:docMk/>
            <pc:sldMk cId="1015639722" sldId="471"/>
            <ac:spMk id="8" creationId="{3E34DC0C-6BB9-44FE-B011-3266E1431ED8}"/>
          </ac:spMkLst>
        </pc:spChg>
        <pc:spChg chg="add">
          <ac:chgData name="Lê Nhật Thanh" userId="12b23ec1e96af906" providerId="LiveId" clId="{D5F9BCE9-6D08-4F47-8553-9A267A75B6D7}" dt="2022-11-11T14:44:29.328" v="5371"/>
          <ac:spMkLst>
            <pc:docMk/>
            <pc:sldMk cId="1015639722" sldId="471"/>
            <ac:spMk id="9" creationId="{7CD9E2AA-4DE2-4175-A476-8649611C1425}"/>
          </ac:spMkLst>
        </pc:spChg>
      </pc:sldChg>
      <pc:sldChg chg="addSp delSp modSp add modTransition delAnim modAnim">
        <pc:chgData name="Lê Nhật Thanh" userId="12b23ec1e96af906" providerId="LiveId" clId="{D5F9BCE9-6D08-4F47-8553-9A267A75B6D7}" dt="2022-11-11T14:55:32.950" v="5464"/>
        <pc:sldMkLst>
          <pc:docMk/>
          <pc:sldMk cId="3413446123" sldId="472"/>
        </pc:sldMkLst>
        <pc:spChg chg="del">
          <ac:chgData name="Lê Nhật Thanh" userId="12b23ec1e96af906" providerId="LiveId" clId="{D5F9BCE9-6D08-4F47-8553-9A267A75B6D7}" dt="2022-11-11T10:10:25.256" v="1409" actId="478"/>
          <ac:spMkLst>
            <pc:docMk/>
            <pc:sldMk cId="3413446123" sldId="472"/>
            <ac:spMk id="2" creationId="{00000000-0000-0000-0000-000000000000}"/>
          </ac:spMkLst>
        </pc:spChg>
        <pc:spChg chg="add del mod">
          <ac:chgData name="Lê Nhật Thanh" userId="12b23ec1e96af906" providerId="LiveId" clId="{D5F9BCE9-6D08-4F47-8553-9A267A75B6D7}" dt="2022-11-11T10:10:57.084" v="1413" actId="478"/>
          <ac:spMkLst>
            <pc:docMk/>
            <pc:sldMk cId="3413446123" sldId="472"/>
            <ac:spMk id="6" creationId="{A445D783-B698-4EAC-A9D7-1C3202663DC6}"/>
          </ac:spMkLst>
        </pc:spChg>
        <pc:spChg chg="mod">
          <ac:chgData name="Lê Nhật Thanh" userId="12b23ec1e96af906" providerId="LiveId" clId="{D5F9BCE9-6D08-4F47-8553-9A267A75B6D7}" dt="2022-11-11T14:29:22.155" v="5182" actId="404"/>
          <ac:spMkLst>
            <pc:docMk/>
            <pc:sldMk cId="3413446123" sldId="472"/>
            <ac:spMk id="7" creationId="{69D32998-D58C-394F-8FD2-34080EF2638E}"/>
          </ac:spMkLst>
        </pc:spChg>
        <pc:spChg chg="del">
          <ac:chgData name="Lê Nhật Thanh" userId="12b23ec1e96af906" providerId="LiveId" clId="{D5F9BCE9-6D08-4F47-8553-9A267A75B6D7}" dt="2022-11-11T10:10:20.445" v="1406" actId="478"/>
          <ac:spMkLst>
            <pc:docMk/>
            <pc:sldMk cId="3413446123" sldId="472"/>
            <ac:spMk id="8" creationId="{00000000-0000-0000-0000-000000000000}"/>
          </ac:spMkLst>
        </pc:spChg>
        <pc:spChg chg="add">
          <ac:chgData name="Lê Nhật Thanh" userId="12b23ec1e96af906" providerId="LiveId" clId="{D5F9BCE9-6D08-4F47-8553-9A267A75B6D7}" dt="2022-11-11T10:10:50.254" v="1411"/>
          <ac:spMkLst>
            <pc:docMk/>
            <pc:sldMk cId="3413446123" sldId="472"/>
            <ac:spMk id="10" creationId="{48FA84EA-2909-4AAD-8E0E-D448986F9A6C}"/>
          </ac:spMkLst>
        </pc:spChg>
        <pc:spChg chg="add">
          <ac:chgData name="Lê Nhật Thanh" userId="12b23ec1e96af906" providerId="LiveId" clId="{D5F9BCE9-6D08-4F47-8553-9A267A75B6D7}" dt="2022-11-11T10:10:50.254" v="1411"/>
          <ac:spMkLst>
            <pc:docMk/>
            <pc:sldMk cId="3413446123" sldId="472"/>
            <ac:spMk id="11" creationId="{9E98BABD-4052-42E7-A415-BFFA0CCA642E}"/>
          </ac:spMkLst>
        </pc:spChg>
        <pc:spChg chg="add">
          <ac:chgData name="Lê Nhật Thanh" userId="12b23ec1e96af906" providerId="LiveId" clId="{D5F9BCE9-6D08-4F47-8553-9A267A75B6D7}" dt="2022-11-11T10:10:50.254" v="1411"/>
          <ac:spMkLst>
            <pc:docMk/>
            <pc:sldMk cId="3413446123" sldId="472"/>
            <ac:spMk id="12" creationId="{F8EFD101-E87D-4DC9-840B-A7A2EC51D148}"/>
          </ac:spMkLst>
        </pc:spChg>
        <pc:spChg chg="add">
          <ac:chgData name="Lê Nhật Thanh" userId="12b23ec1e96af906" providerId="LiveId" clId="{D5F9BCE9-6D08-4F47-8553-9A267A75B6D7}" dt="2022-11-11T10:10:50.254" v="1411"/>
          <ac:spMkLst>
            <pc:docMk/>
            <pc:sldMk cId="3413446123" sldId="472"/>
            <ac:spMk id="13" creationId="{BAE4D642-A67F-4574-B216-437512A60557}"/>
          </ac:spMkLst>
        </pc:spChg>
        <pc:spChg chg="add">
          <ac:chgData name="Lê Nhật Thanh" userId="12b23ec1e96af906" providerId="LiveId" clId="{D5F9BCE9-6D08-4F47-8553-9A267A75B6D7}" dt="2022-11-11T10:10:50.254" v="1411"/>
          <ac:spMkLst>
            <pc:docMk/>
            <pc:sldMk cId="3413446123" sldId="472"/>
            <ac:spMk id="14" creationId="{3DBBB7EB-D3B2-4C21-868B-81070D3DAA3A}"/>
          </ac:spMkLst>
        </pc:spChg>
        <pc:spChg chg="add">
          <ac:chgData name="Lê Nhật Thanh" userId="12b23ec1e96af906" providerId="LiveId" clId="{D5F9BCE9-6D08-4F47-8553-9A267A75B6D7}" dt="2022-11-11T10:10:50.254" v="1411"/>
          <ac:spMkLst>
            <pc:docMk/>
            <pc:sldMk cId="3413446123" sldId="472"/>
            <ac:spMk id="19" creationId="{8311734A-C8E3-4721-86BC-53A9DBCB10A4}"/>
          </ac:spMkLst>
        </pc:spChg>
        <pc:spChg chg="add">
          <ac:chgData name="Lê Nhật Thanh" userId="12b23ec1e96af906" providerId="LiveId" clId="{D5F9BCE9-6D08-4F47-8553-9A267A75B6D7}" dt="2022-11-11T10:10:50.254" v="1411"/>
          <ac:spMkLst>
            <pc:docMk/>
            <pc:sldMk cId="3413446123" sldId="472"/>
            <ac:spMk id="20" creationId="{6A89F82D-3898-41DA-8445-5ECC91952FA6}"/>
          </ac:spMkLst>
        </pc:spChg>
        <pc:spChg chg="add">
          <ac:chgData name="Lê Nhật Thanh" userId="12b23ec1e96af906" providerId="LiveId" clId="{D5F9BCE9-6D08-4F47-8553-9A267A75B6D7}" dt="2022-11-11T10:10:50.254" v="1411"/>
          <ac:spMkLst>
            <pc:docMk/>
            <pc:sldMk cId="3413446123" sldId="472"/>
            <ac:spMk id="21" creationId="{69CAAAB4-E57B-4524-B003-7FEBD47486C4}"/>
          </ac:spMkLst>
        </pc:spChg>
        <pc:spChg chg="add">
          <ac:chgData name="Lê Nhật Thanh" userId="12b23ec1e96af906" providerId="LiveId" clId="{D5F9BCE9-6D08-4F47-8553-9A267A75B6D7}" dt="2022-11-11T10:10:50.254" v="1411"/>
          <ac:spMkLst>
            <pc:docMk/>
            <pc:sldMk cId="3413446123" sldId="472"/>
            <ac:spMk id="22" creationId="{581B5550-CD7E-4922-BA06-B608CB57C197}"/>
          </ac:spMkLst>
        </pc:spChg>
        <pc:spChg chg="add">
          <ac:chgData name="Lê Nhật Thanh" userId="12b23ec1e96af906" providerId="LiveId" clId="{D5F9BCE9-6D08-4F47-8553-9A267A75B6D7}" dt="2022-11-11T10:10:50.254" v="1411"/>
          <ac:spMkLst>
            <pc:docMk/>
            <pc:sldMk cId="3413446123" sldId="472"/>
            <ac:spMk id="23" creationId="{E2ED7CE4-9CE5-466F-A663-409F62929ED6}"/>
          </ac:spMkLst>
        </pc:spChg>
        <pc:spChg chg="add">
          <ac:chgData name="Lê Nhật Thanh" userId="12b23ec1e96af906" providerId="LiveId" clId="{D5F9BCE9-6D08-4F47-8553-9A267A75B6D7}" dt="2022-11-11T10:10:50.254" v="1411"/>
          <ac:spMkLst>
            <pc:docMk/>
            <pc:sldMk cId="3413446123" sldId="472"/>
            <ac:spMk id="24" creationId="{309B5175-4CB1-4090-9BF0-1C50CCB64FFA}"/>
          </ac:spMkLst>
        </pc:spChg>
        <pc:graphicFrameChg chg="del mod">
          <ac:chgData name="Lê Nhật Thanh" userId="12b23ec1e96af906" providerId="LiveId" clId="{D5F9BCE9-6D08-4F47-8553-9A267A75B6D7}" dt="2022-11-11T10:10:23.329" v="1408" actId="478"/>
          <ac:graphicFrameMkLst>
            <pc:docMk/>
            <pc:sldMk cId="3413446123" sldId="472"/>
            <ac:graphicFrameMk id="9" creationId="{00000000-0000-0000-0000-000000000000}"/>
          </ac:graphicFrameMkLst>
        </pc:graphicFrameChg>
        <pc:picChg chg="add">
          <ac:chgData name="Lê Nhật Thanh" userId="12b23ec1e96af906" providerId="LiveId" clId="{D5F9BCE9-6D08-4F47-8553-9A267A75B6D7}" dt="2022-11-11T10:10:50.254" v="1411"/>
          <ac:picMkLst>
            <pc:docMk/>
            <pc:sldMk cId="3413446123" sldId="472"/>
            <ac:picMk id="15" creationId="{9208674C-3E3C-4267-8758-FDCF6B275D07}"/>
          </ac:picMkLst>
        </pc:picChg>
        <pc:picChg chg="add">
          <ac:chgData name="Lê Nhật Thanh" userId="12b23ec1e96af906" providerId="LiveId" clId="{D5F9BCE9-6D08-4F47-8553-9A267A75B6D7}" dt="2022-11-11T10:10:50.254" v="1411"/>
          <ac:picMkLst>
            <pc:docMk/>
            <pc:sldMk cId="3413446123" sldId="472"/>
            <ac:picMk id="16" creationId="{B72165F9-509B-4B8A-AEEF-C054070B2C2F}"/>
          </ac:picMkLst>
        </pc:picChg>
        <pc:picChg chg="add">
          <ac:chgData name="Lê Nhật Thanh" userId="12b23ec1e96af906" providerId="LiveId" clId="{D5F9BCE9-6D08-4F47-8553-9A267A75B6D7}" dt="2022-11-11T10:10:50.254" v="1411"/>
          <ac:picMkLst>
            <pc:docMk/>
            <pc:sldMk cId="3413446123" sldId="472"/>
            <ac:picMk id="17" creationId="{C9335A7B-342C-468A-BBD5-914D8749A991}"/>
          </ac:picMkLst>
        </pc:picChg>
        <pc:picChg chg="add">
          <ac:chgData name="Lê Nhật Thanh" userId="12b23ec1e96af906" providerId="LiveId" clId="{D5F9BCE9-6D08-4F47-8553-9A267A75B6D7}" dt="2022-11-11T10:10:50.254" v="1411"/>
          <ac:picMkLst>
            <pc:docMk/>
            <pc:sldMk cId="3413446123" sldId="472"/>
            <ac:picMk id="18" creationId="{D11D79AD-09AD-4D27-B647-BACEE38E57A8}"/>
          </ac:picMkLst>
        </pc:picChg>
      </pc:sldChg>
      <pc:sldChg chg="addSp delSp modSp add modTransition delAnim modAnim">
        <pc:chgData name="Lê Nhật Thanh" userId="12b23ec1e96af906" providerId="LiveId" clId="{D5F9BCE9-6D08-4F47-8553-9A267A75B6D7}" dt="2022-11-11T14:55:40.069" v="5465"/>
        <pc:sldMkLst>
          <pc:docMk/>
          <pc:sldMk cId="2124829828" sldId="473"/>
        </pc:sldMkLst>
        <pc:spChg chg="add del mod">
          <ac:chgData name="Lê Nhật Thanh" userId="12b23ec1e96af906" providerId="LiveId" clId="{D5F9BCE9-6D08-4F47-8553-9A267A75B6D7}" dt="2022-11-11T10:25:34.531" v="1792" actId="767"/>
          <ac:spMkLst>
            <pc:docMk/>
            <pc:sldMk cId="2124829828" sldId="473"/>
            <ac:spMk id="6" creationId="{310F281D-BB02-4AFD-90FF-9E5DD923DEF3}"/>
          </ac:spMkLst>
        </pc:spChg>
        <pc:spChg chg="del">
          <ac:chgData name="Lê Nhật Thanh" userId="12b23ec1e96af906" providerId="LiveId" clId="{D5F9BCE9-6D08-4F47-8553-9A267A75B6D7}" dt="2022-11-11T10:11:21.960" v="1416" actId="478"/>
          <ac:spMkLst>
            <pc:docMk/>
            <pc:sldMk cId="2124829828" sldId="473"/>
            <ac:spMk id="7" creationId="{69D32998-D58C-394F-8FD2-34080EF2638E}"/>
          </ac:spMkLst>
        </pc:spChg>
        <pc:spChg chg="del">
          <ac:chgData name="Lê Nhật Thanh" userId="12b23ec1e96af906" providerId="LiveId" clId="{D5F9BCE9-6D08-4F47-8553-9A267A75B6D7}" dt="2022-11-11T10:11:21.960" v="1416" actId="478"/>
          <ac:spMkLst>
            <pc:docMk/>
            <pc:sldMk cId="2124829828" sldId="473"/>
            <ac:spMk id="10" creationId="{48FA84EA-2909-4AAD-8E0E-D448986F9A6C}"/>
          </ac:spMkLst>
        </pc:spChg>
        <pc:spChg chg="del">
          <ac:chgData name="Lê Nhật Thanh" userId="12b23ec1e96af906" providerId="LiveId" clId="{D5F9BCE9-6D08-4F47-8553-9A267A75B6D7}" dt="2022-11-11T10:11:21.960" v="1416" actId="478"/>
          <ac:spMkLst>
            <pc:docMk/>
            <pc:sldMk cId="2124829828" sldId="473"/>
            <ac:spMk id="11" creationId="{9E98BABD-4052-42E7-A415-BFFA0CCA642E}"/>
          </ac:spMkLst>
        </pc:spChg>
        <pc:spChg chg="del">
          <ac:chgData name="Lê Nhật Thanh" userId="12b23ec1e96af906" providerId="LiveId" clId="{D5F9BCE9-6D08-4F47-8553-9A267A75B6D7}" dt="2022-11-11T10:11:21.960" v="1416" actId="478"/>
          <ac:spMkLst>
            <pc:docMk/>
            <pc:sldMk cId="2124829828" sldId="473"/>
            <ac:spMk id="12" creationId="{F8EFD101-E87D-4DC9-840B-A7A2EC51D148}"/>
          </ac:spMkLst>
        </pc:spChg>
        <pc:spChg chg="del">
          <ac:chgData name="Lê Nhật Thanh" userId="12b23ec1e96af906" providerId="LiveId" clId="{D5F9BCE9-6D08-4F47-8553-9A267A75B6D7}" dt="2022-11-11T10:11:21.960" v="1416" actId="478"/>
          <ac:spMkLst>
            <pc:docMk/>
            <pc:sldMk cId="2124829828" sldId="473"/>
            <ac:spMk id="13" creationId="{BAE4D642-A67F-4574-B216-437512A60557}"/>
          </ac:spMkLst>
        </pc:spChg>
        <pc:spChg chg="del">
          <ac:chgData name="Lê Nhật Thanh" userId="12b23ec1e96af906" providerId="LiveId" clId="{D5F9BCE9-6D08-4F47-8553-9A267A75B6D7}" dt="2022-11-11T10:11:21.960" v="1416" actId="478"/>
          <ac:spMkLst>
            <pc:docMk/>
            <pc:sldMk cId="2124829828" sldId="473"/>
            <ac:spMk id="14" creationId="{3DBBB7EB-D3B2-4C21-868B-81070D3DAA3A}"/>
          </ac:spMkLst>
        </pc:spChg>
        <pc:spChg chg="del">
          <ac:chgData name="Lê Nhật Thanh" userId="12b23ec1e96af906" providerId="LiveId" clId="{D5F9BCE9-6D08-4F47-8553-9A267A75B6D7}" dt="2022-11-11T10:11:21.960" v="1416" actId="478"/>
          <ac:spMkLst>
            <pc:docMk/>
            <pc:sldMk cId="2124829828" sldId="473"/>
            <ac:spMk id="19" creationId="{8311734A-C8E3-4721-86BC-53A9DBCB10A4}"/>
          </ac:spMkLst>
        </pc:spChg>
        <pc:spChg chg="del">
          <ac:chgData name="Lê Nhật Thanh" userId="12b23ec1e96af906" providerId="LiveId" clId="{D5F9BCE9-6D08-4F47-8553-9A267A75B6D7}" dt="2022-11-11T10:11:21.960" v="1416" actId="478"/>
          <ac:spMkLst>
            <pc:docMk/>
            <pc:sldMk cId="2124829828" sldId="473"/>
            <ac:spMk id="20" creationId="{6A89F82D-3898-41DA-8445-5ECC91952FA6}"/>
          </ac:spMkLst>
        </pc:spChg>
        <pc:spChg chg="del">
          <ac:chgData name="Lê Nhật Thanh" userId="12b23ec1e96af906" providerId="LiveId" clId="{D5F9BCE9-6D08-4F47-8553-9A267A75B6D7}" dt="2022-11-11T10:11:21.960" v="1416" actId="478"/>
          <ac:spMkLst>
            <pc:docMk/>
            <pc:sldMk cId="2124829828" sldId="473"/>
            <ac:spMk id="21" creationId="{69CAAAB4-E57B-4524-B003-7FEBD47486C4}"/>
          </ac:spMkLst>
        </pc:spChg>
        <pc:spChg chg="del">
          <ac:chgData name="Lê Nhật Thanh" userId="12b23ec1e96af906" providerId="LiveId" clId="{D5F9BCE9-6D08-4F47-8553-9A267A75B6D7}" dt="2022-11-11T10:11:21.960" v="1416" actId="478"/>
          <ac:spMkLst>
            <pc:docMk/>
            <pc:sldMk cId="2124829828" sldId="473"/>
            <ac:spMk id="22" creationId="{581B5550-CD7E-4922-BA06-B608CB57C197}"/>
          </ac:spMkLst>
        </pc:spChg>
        <pc:spChg chg="del">
          <ac:chgData name="Lê Nhật Thanh" userId="12b23ec1e96af906" providerId="LiveId" clId="{D5F9BCE9-6D08-4F47-8553-9A267A75B6D7}" dt="2022-11-11T10:11:21.960" v="1416" actId="478"/>
          <ac:spMkLst>
            <pc:docMk/>
            <pc:sldMk cId="2124829828" sldId="473"/>
            <ac:spMk id="23" creationId="{E2ED7CE4-9CE5-466F-A663-409F62929ED6}"/>
          </ac:spMkLst>
        </pc:spChg>
        <pc:spChg chg="del">
          <ac:chgData name="Lê Nhật Thanh" userId="12b23ec1e96af906" providerId="LiveId" clId="{D5F9BCE9-6D08-4F47-8553-9A267A75B6D7}" dt="2022-11-11T10:11:21.960" v="1416" actId="478"/>
          <ac:spMkLst>
            <pc:docMk/>
            <pc:sldMk cId="2124829828" sldId="473"/>
            <ac:spMk id="24" creationId="{309B5175-4CB1-4090-9BF0-1C50CCB64FFA}"/>
          </ac:spMkLst>
        </pc:spChg>
        <pc:spChg chg="add del mod">
          <ac:chgData name="Lê Nhật Thanh" userId="12b23ec1e96af906" providerId="LiveId" clId="{D5F9BCE9-6D08-4F47-8553-9A267A75B6D7}" dt="2022-11-11T10:20:01.261" v="1755"/>
          <ac:spMkLst>
            <pc:docMk/>
            <pc:sldMk cId="2124829828" sldId="473"/>
            <ac:spMk id="25" creationId="{B9DD1933-FA85-47E3-8E8B-11741A2AE757}"/>
          </ac:spMkLst>
        </pc:spChg>
        <pc:spChg chg="add mod">
          <ac:chgData name="Lê Nhật Thanh" userId="12b23ec1e96af906" providerId="LiveId" clId="{D5F9BCE9-6D08-4F47-8553-9A267A75B6D7}" dt="2022-11-11T14:51:23.392" v="5459" actId="1076"/>
          <ac:spMkLst>
            <pc:docMk/>
            <pc:sldMk cId="2124829828" sldId="473"/>
            <ac:spMk id="26" creationId="{A1B024A3-BA4A-400F-8ABD-3074BB35A617}"/>
          </ac:spMkLst>
        </pc:spChg>
        <pc:spChg chg="add del mod">
          <ac:chgData name="Lê Nhật Thanh" userId="12b23ec1e96af906" providerId="LiveId" clId="{D5F9BCE9-6D08-4F47-8553-9A267A75B6D7}" dt="2022-11-11T10:12:37.101" v="1448" actId="478"/>
          <ac:spMkLst>
            <pc:docMk/>
            <pc:sldMk cId="2124829828" sldId="473"/>
            <ac:spMk id="27" creationId="{4223F5A9-39AB-459C-B37F-EC1785CF5CA7}"/>
          </ac:spMkLst>
        </pc:spChg>
        <pc:spChg chg="add del mod">
          <ac:chgData name="Lê Nhật Thanh" userId="12b23ec1e96af906" providerId="LiveId" clId="{D5F9BCE9-6D08-4F47-8553-9A267A75B6D7}" dt="2022-11-11T10:12:39.177" v="1449" actId="478"/>
          <ac:spMkLst>
            <pc:docMk/>
            <pc:sldMk cId="2124829828" sldId="473"/>
            <ac:spMk id="28" creationId="{A80ADB39-2B9A-4A0E-B0B8-9DA46A84A0D0}"/>
          </ac:spMkLst>
        </pc:spChg>
        <pc:spChg chg="add mod">
          <ac:chgData name="Lê Nhật Thanh" userId="12b23ec1e96af906" providerId="LiveId" clId="{D5F9BCE9-6D08-4F47-8553-9A267A75B6D7}" dt="2022-11-11T14:29:27.450" v="5183" actId="404"/>
          <ac:spMkLst>
            <pc:docMk/>
            <pc:sldMk cId="2124829828" sldId="473"/>
            <ac:spMk id="29" creationId="{450B2853-68E0-423D-988B-45D0116747BB}"/>
          </ac:spMkLst>
        </pc:spChg>
        <pc:spChg chg="add del">
          <ac:chgData name="Lê Nhật Thanh" userId="12b23ec1e96af906" providerId="LiveId" clId="{D5F9BCE9-6D08-4F47-8553-9A267A75B6D7}" dt="2022-11-11T10:30:04.489" v="1822"/>
          <ac:spMkLst>
            <pc:docMk/>
            <pc:sldMk cId="2124829828" sldId="473"/>
            <ac:spMk id="30" creationId="{98DF9875-A3C0-4505-8570-DF8EDEC963D5}"/>
          </ac:spMkLst>
        </pc:spChg>
        <pc:graphicFrameChg chg="add del mod">
          <ac:chgData name="Lê Nhật Thanh" userId="12b23ec1e96af906" providerId="LiveId" clId="{D5F9BCE9-6D08-4F47-8553-9A267A75B6D7}" dt="2022-11-11T10:18:27.363" v="1749" actId="478"/>
          <ac:graphicFrameMkLst>
            <pc:docMk/>
            <pc:sldMk cId="2124829828" sldId="473"/>
            <ac:graphicFrameMk id="4" creationId="{88B52A85-1CB9-462F-9D9B-7421C732EB5B}"/>
          </ac:graphicFrameMkLst>
        </pc:graphicFrameChg>
        <pc:graphicFrameChg chg="add mod">
          <ac:chgData name="Lê Nhật Thanh" userId="12b23ec1e96af906" providerId="LiveId" clId="{D5F9BCE9-6D08-4F47-8553-9A267A75B6D7}" dt="2022-11-11T10:31:59.158" v="1946" actId="2711"/>
          <ac:graphicFrameMkLst>
            <pc:docMk/>
            <pc:sldMk cId="2124829828" sldId="473"/>
            <ac:graphicFrameMk id="5" creationId="{F6914AE3-C6CF-4C8D-9B8B-D8653B40A09F}"/>
          </ac:graphicFrameMkLst>
        </pc:graphicFrameChg>
        <pc:picChg chg="del">
          <ac:chgData name="Lê Nhật Thanh" userId="12b23ec1e96af906" providerId="LiveId" clId="{D5F9BCE9-6D08-4F47-8553-9A267A75B6D7}" dt="2022-11-11T10:11:21.960" v="1416" actId="478"/>
          <ac:picMkLst>
            <pc:docMk/>
            <pc:sldMk cId="2124829828" sldId="473"/>
            <ac:picMk id="15" creationId="{9208674C-3E3C-4267-8758-FDCF6B275D07}"/>
          </ac:picMkLst>
        </pc:picChg>
        <pc:picChg chg="del">
          <ac:chgData name="Lê Nhật Thanh" userId="12b23ec1e96af906" providerId="LiveId" clId="{D5F9BCE9-6D08-4F47-8553-9A267A75B6D7}" dt="2022-11-11T10:11:21.960" v="1416" actId="478"/>
          <ac:picMkLst>
            <pc:docMk/>
            <pc:sldMk cId="2124829828" sldId="473"/>
            <ac:picMk id="16" creationId="{B72165F9-509B-4B8A-AEEF-C054070B2C2F}"/>
          </ac:picMkLst>
        </pc:picChg>
        <pc:picChg chg="del">
          <ac:chgData name="Lê Nhật Thanh" userId="12b23ec1e96af906" providerId="LiveId" clId="{D5F9BCE9-6D08-4F47-8553-9A267A75B6D7}" dt="2022-11-11T10:11:21.960" v="1416" actId="478"/>
          <ac:picMkLst>
            <pc:docMk/>
            <pc:sldMk cId="2124829828" sldId="473"/>
            <ac:picMk id="17" creationId="{C9335A7B-342C-468A-BBD5-914D8749A991}"/>
          </ac:picMkLst>
        </pc:picChg>
        <pc:picChg chg="del">
          <ac:chgData name="Lê Nhật Thanh" userId="12b23ec1e96af906" providerId="LiveId" clId="{D5F9BCE9-6D08-4F47-8553-9A267A75B6D7}" dt="2022-11-11T10:11:21.960" v="1416" actId="478"/>
          <ac:picMkLst>
            <pc:docMk/>
            <pc:sldMk cId="2124829828" sldId="473"/>
            <ac:picMk id="18" creationId="{D11D79AD-09AD-4D27-B647-BACEE38E57A8}"/>
          </ac:picMkLst>
        </pc:picChg>
      </pc:sldChg>
      <pc:sldChg chg="addSp delSp modSp add modTransition modAnim">
        <pc:chgData name="Lê Nhật Thanh" userId="12b23ec1e96af906" providerId="LiveId" clId="{D5F9BCE9-6D08-4F47-8553-9A267A75B6D7}" dt="2022-11-11T14:53:17.176" v="5461"/>
        <pc:sldMkLst>
          <pc:docMk/>
          <pc:sldMk cId="2242585870" sldId="475"/>
        </pc:sldMkLst>
        <pc:spChg chg="add mod">
          <ac:chgData name="Lê Nhật Thanh" userId="12b23ec1e96af906" providerId="LiveId" clId="{D5F9BCE9-6D08-4F47-8553-9A267A75B6D7}" dt="2022-11-11T14:26:37.921" v="5155" actId="20577"/>
          <ac:spMkLst>
            <pc:docMk/>
            <pc:sldMk cId="2242585870" sldId="475"/>
            <ac:spMk id="2" creationId="{8535F085-72D2-40E7-8EF2-6320ABAD3D98}"/>
          </ac:spMkLst>
        </pc:spChg>
        <pc:spChg chg="add del">
          <ac:chgData name="Lê Nhật Thanh" userId="12b23ec1e96af906" providerId="LiveId" clId="{D5F9BCE9-6D08-4F47-8553-9A267A75B6D7}" dt="2022-11-11T10:33:58.322" v="1978"/>
          <ac:spMkLst>
            <pc:docMk/>
            <pc:sldMk cId="2242585870" sldId="475"/>
            <ac:spMk id="4" creationId="{0F55C788-F793-4C94-8EB6-9B3CA78D8A40}"/>
          </ac:spMkLst>
        </pc:spChg>
        <pc:spChg chg="add del">
          <ac:chgData name="Lê Nhật Thanh" userId="12b23ec1e96af906" providerId="LiveId" clId="{D5F9BCE9-6D08-4F47-8553-9A267A75B6D7}" dt="2022-11-11T10:33:58.322" v="1978"/>
          <ac:spMkLst>
            <pc:docMk/>
            <pc:sldMk cId="2242585870" sldId="475"/>
            <ac:spMk id="5" creationId="{54FFBCA7-CA9F-4BC5-9172-358688810D8B}"/>
          </ac:spMkLst>
        </pc:spChg>
        <pc:spChg chg="add del mod">
          <ac:chgData name="Lê Nhật Thanh" userId="12b23ec1e96af906" providerId="LiveId" clId="{D5F9BCE9-6D08-4F47-8553-9A267A75B6D7}" dt="2022-11-11T10:39:20.598" v="2044" actId="11529"/>
          <ac:spMkLst>
            <pc:docMk/>
            <pc:sldMk cId="2242585870" sldId="475"/>
            <ac:spMk id="6" creationId="{E802E4B0-5A26-4365-9F77-E3BF8BF5E9B5}"/>
          </ac:spMkLst>
        </pc:spChg>
        <pc:spChg chg="mod">
          <ac:chgData name="Lê Nhật Thanh" userId="12b23ec1e96af906" providerId="LiveId" clId="{D5F9BCE9-6D08-4F47-8553-9A267A75B6D7}" dt="2022-11-11T14:29:31.936" v="5184" actId="404"/>
          <ac:spMkLst>
            <pc:docMk/>
            <pc:sldMk cId="2242585870" sldId="475"/>
            <ac:spMk id="25" creationId="{5C98774E-37D2-4AF9-A9BC-3C67FCB7EEC9}"/>
          </ac:spMkLst>
        </pc:spChg>
        <pc:picChg chg="add del mod">
          <ac:chgData name="Lê Nhật Thanh" userId="12b23ec1e96af906" providerId="LiveId" clId="{D5F9BCE9-6D08-4F47-8553-9A267A75B6D7}" dt="2022-11-11T10:34:43.072" v="1987" actId="478"/>
          <ac:picMkLst>
            <pc:docMk/>
            <pc:sldMk cId="2242585870" sldId="475"/>
            <ac:picMk id="3" creationId="{1DB43AD5-6CEC-401E-8EC6-25D32CA827DD}"/>
          </ac:picMkLst>
        </pc:picChg>
        <pc:picChg chg="add del mod">
          <ac:chgData name="Lê Nhật Thanh" userId="12b23ec1e96af906" providerId="LiveId" clId="{D5F9BCE9-6D08-4F47-8553-9A267A75B6D7}" dt="2022-11-11T10:34:44.190" v="1988" actId="478"/>
          <ac:picMkLst>
            <pc:docMk/>
            <pc:sldMk cId="2242585870" sldId="475"/>
            <ac:picMk id="7" creationId="{886F4298-7D5B-46B0-ACA0-1D6BD75D58EC}"/>
          </ac:picMkLst>
        </pc:picChg>
        <pc:picChg chg="add del mod">
          <ac:chgData name="Lê Nhật Thanh" userId="12b23ec1e96af906" providerId="LiveId" clId="{D5F9BCE9-6D08-4F47-8553-9A267A75B6D7}" dt="2022-11-11T10:34:45.031" v="1989" actId="478"/>
          <ac:picMkLst>
            <pc:docMk/>
            <pc:sldMk cId="2242585870" sldId="475"/>
            <ac:picMk id="8" creationId="{2088CF51-8C9C-40C1-8EDF-BE438329E88E}"/>
          </ac:picMkLst>
        </pc:picChg>
        <pc:picChg chg="add del mod">
          <ac:chgData name="Lê Nhật Thanh" userId="12b23ec1e96af906" providerId="LiveId" clId="{D5F9BCE9-6D08-4F47-8553-9A267A75B6D7}" dt="2022-11-11T10:34:46.080" v="1990" actId="478"/>
          <ac:picMkLst>
            <pc:docMk/>
            <pc:sldMk cId="2242585870" sldId="475"/>
            <ac:picMk id="9" creationId="{DCCF6F76-E624-4944-9ABA-3F30A09ABD28}"/>
          </ac:picMkLst>
        </pc:picChg>
      </pc:sldChg>
      <pc:sldChg chg="addSp modSp add modTransition">
        <pc:chgData name="Lê Nhật Thanh" userId="12b23ec1e96af906" providerId="LiveId" clId="{D5F9BCE9-6D08-4F47-8553-9A267A75B6D7}" dt="2022-11-11T14:53:17.176" v="5461"/>
        <pc:sldMkLst>
          <pc:docMk/>
          <pc:sldMk cId="247128376" sldId="476"/>
        </pc:sldMkLst>
        <pc:spChg chg="add mod">
          <ac:chgData name="Lê Nhật Thanh" userId="12b23ec1e96af906" providerId="LiveId" clId="{D5F9BCE9-6D08-4F47-8553-9A267A75B6D7}" dt="2022-11-11T11:49:44.329" v="2133" actId="14100"/>
          <ac:spMkLst>
            <pc:docMk/>
            <pc:sldMk cId="247128376" sldId="476"/>
            <ac:spMk id="2" creationId="{3351F1F8-4E7F-40E7-8EA2-3C018D88281B}"/>
          </ac:spMkLst>
        </pc:spChg>
        <pc:spChg chg="add mod">
          <ac:chgData name="Lê Nhật Thanh" userId="12b23ec1e96af906" providerId="LiveId" clId="{D5F9BCE9-6D08-4F47-8553-9A267A75B6D7}" dt="2022-11-11T12:36:36.519" v="3338" actId="207"/>
          <ac:spMkLst>
            <pc:docMk/>
            <pc:sldMk cId="247128376" sldId="476"/>
            <ac:spMk id="3" creationId="{0A74804F-4B19-4011-A641-F1814B720BE7}"/>
          </ac:spMkLst>
        </pc:spChg>
        <pc:spChg chg="mod">
          <ac:chgData name="Lê Nhật Thanh" userId="12b23ec1e96af906" providerId="LiveId" clId="{D5F9BCE9-6D08-4F47-8553-9A267A75B6D7}" dt="2022-11-11T14:29:35.339" v="5185" actId="404"/>
          <ac:spMkLst>
            <pc:docMk/>
            <pc:sldMk cId="247128376" sldId="476"/>
            <ac:spMk id="25" creationId="{5C98774E-37D2-4AF9-A9BC-3C67FCB7EEC9}"/>
          </ac:spMkLst>
        </pc:spChg>
      </pc:sldChg>
      <pc:sldChg chg="addSp delSp modSp add modTransition modAnim">
        <pc:chgData name="Lê Nhật Thanh" userId="12b23ec1e96af906" providerId="LiveId" clId="{D5F9BCE9-6D08-4F47-8553-9A267A75B6D7}" dt="2022-11-11T14:58:39.336" v="5486" actId="14100"/>
        <pc:sldMkLst>
          <pc:docMk/>
          <pc:sldMk cId="1413170077" sldId="477"/>
        </pc:sldMkLst>
        <pc:spChg chg="add mod">
          <ac:chgData name="Lê Nhật Thanh" userId="12b23ec1e96af906" providerId="LiveId" clId="{D5F9BCE9-6D08-4F47-8553-9A267A75B6D7}" dt="2022-11-11T11:49:04.560" v="2122" actId="2711"/>
          <ac:spMkLst>
            <pc:docMk/>
            <pc:sldMk cId="1413170077" sldId="477"/>
            <ac:spMk id="3" creationId="{C6041398-9137-4948-9343-78E92CFD1E40}"/>
          </ac:spMkLst>
        </pc:spChg>
        <pc:spChg chg="add mod">
          <ac:chgData name="Lê Nhật Thanh" userId="12b23ec1e96af906" providerId="LiveId" clId="{D5F9BCE9-6D08-4F47-8553-9A267A75B6D7}" dt="2022-11-11T14:29:43.778" v="5186" actId="1036"/>
          <ac:spMkLst>
            <pc:docMk/>
            <pc:sldMk cId="1413170077" sldId="477"/>
            <ac:spMk id="4" creationId="{E52E6B75-1C3F-41DE-9F98-84C075325699}"/>
          </ac:spMkLst>
        </pc:spChg>
        <pc:spChg chg="add mod">
          <ac:chgData name="Lê Nhật Thanh" userId="12b23ec1e96af906" providerId="LiveId" clId="{D5F9BCE9-6D08-4F47-8553-9A267A75B6D7}" dt="2022-11-11T12:35:12.148" v="3275" actId="207"/>
          <ac:spMkLst>
            <pc:docMk/>
            <pc:sldMk cId="1413170077" sldId="477"/>
            <ac:spMk id="5" creationId="{0B0FB60B-777E-4C92-9CB5-5E130F5D80E6}"/>
          </ac:spMkLst>
        </pc:spChg>
        <pc:spChg chg="add mod">
          <ac:chgData name="Lê Nhật Thanh" userId="12b23ec1e96af906" providerId="LiveId" clId="{D5F9BCE9-6D08-4F47-8553-9A267A75B6D7}" dt="2022-11-11T11:49:04.560" v="2122" actId="2711"/>
          <ac:spMkLst>
            <pc:docMk/>
            <pc:sldMk cId="1413170077" sldId="477"/>
            <ac:spMk id="6" creationId="{88541B46-6300-4598-99BC-1C13810005C8}"/>
          </ac:spMkLst>
        </pc:spChg>
        <pc:spChg chg="add mod">
          <ac:chgData name="Lê Nhật Thanh" userId="12b23ec1e96af906" providerId="LiveId" clId="{D5F9BCE9-6D08-4F47-8553-9A267A75B6D7}" dt="2022-11-11T14:58:34.606" v="5484" actId="14100"/>
          <ac:spMkLst>
            <pc:docMk/>
            <pc:sldMk cId="1413170077" sldId="477"/>
            <ac:spMk id="7" creationId="{CAFB3B57-A98C-40B0-A0EE-7C640BB6A326}"/>
          </ac:spMkLst>
        </pc:spChg>
        <pc:spChg chg="add mod">
          <ac:chgData name="Lê Nhật Thanh" userId="12b23ec1e96af906" providerId="LiveId" clId="{D5F9BCE9-6D08-4F47-8553-9A267A75B6D7}" dt="2022-11-11T11:49:04.560" v="2122" actId="2711"/>
          <ac:spMkLst>
            <pc:docMk/>
            <pc:sldMk cId="1413170077" sldId="477"/>
            <ac:spMk id="8" creationId="{759DCD43-01D5-4925-855C-84332B453CFC}"/>
          </ac:spMkLst>
        </pc:spChg>
        <pc:spChg chg="add mod">
          <ac:chgData name="Lê Nhật Thanh" userId="12b23ec1e96af906" providerId="LiveId" clId="{D5F9BCE9-6D08-4F47-8553-9A267A75B6D7}" dt="2022-11-11T14:58:37.336" v="5485" actId="14100"/>
          <ac:spMkLst>
            <pc:docMk/>
            <pc:sldMk cId="1413170077" sldId="477"/>
            <ac:spMk id="9" creationId="{1C4A8A4C-EBFA-45AA-9E7F-01515A41FF4D}"/>
          </ac:spMkLst>
        </pc:spChg>
        <pc:spChg chg="add mod">
          <ac:chgData name="Lê Nhật Thanh" userId="12b23ec1e96af906" providerId="LiveId" clId="{D5F9BCE9-6D08-4F47-8553-9A267A75B6D7}" dt="2022-11-11T11:49:04.560" v="2122" actId="2711"/>
          <ac:spMkLst>
            <pc:docMk/>
            <pc:sldMk cId="1413170077" sldId="477"/>
            <ac:spMk id="10" creationId="{810FB229-E896-4BF4-9C52-5009BB4BE584}"/>
          </ac:spMkLst>
        </pc:spChg>
        <pc:spChg chg="add mod">
          <ac:chgData name="Lê Nhật Thanh" userId="12b23ec1e96af906" providerId="LiveId" clId="{D5F9BCE9-6D08-4F47-8553-9A267A75B6D7}" dt="2022-11-11T14:58:39.336" v="5486" actId="14100"/>
          <ac:spMkLst>
            <pc:docMk/>
            <pc:sldMk cId="1413170077" sldId="477"/>
            <ac:spMk id="11" creationId="{CE5BBD0D-5FF3-4C2F-896C-9DE2911077B8}"/>
          </ac:spMkLst>
        </pc:spChg>
        <pc:spChg chg="add del mod">
          <ac:chgData name="Lê Nhật Thanh" userId="12b23ec1e96af906" providerId="LiveId" clId="{D5F9BCE9-6D08-4F47-8553-9A267A75B6D7}" dt="2022-11-11T11:47:53.302" v="2120"/>
          <ac:spMkLst>
            <pc:docMk/>
            <pc:sldMk cId="1413170077" sldId="477"/>
            <ac:spMk id="12" creationId="{88C4CCAE-DBB8-4BF4-AFE2-838630090600}"/>
          </ac:spMkLst>
        </pc:spChg>
        <pc:spChg chg="del">
          <ac:chgData name="Lê Nhật Thanh" userId="12b23ec1e96af906" providerId="LiveId" clId="{D5F9BCE9-6D08-4F47-8553-9A267A75B6D7}" dt="2022-11-11T11:46:30.380" v="2104" actId="478"/>
          <ac:spMkLst>
            <pc:docMk/>
            <pc:sldMk cId="1413170077" sldId="477"/>
            <ac:spMk id="25" creationId="{5C98774E-37D2-4AF9-A9BC-3C67FCB7EEC9}"/>
          </ac:spMkLst>
        </pc:spChg>
      </pc:sldChg>
      <pc:sldChg chg="addSp delSp modSp add modTransition">
        <pc:chgData name="Lê Nhật Thanh" userId="12b23ec1e96af906" providerId="LiveId" clId="{D5F9BCE9-6D08-4F47-8553-9A267A75B6D7}" dt="2022-11-11T14:58:59.021" v="5487" actId="1076"/>
        <pc:sldMkLst>
          <pc:docMk/>
          <pc:sldMk cId="1864230016" sldId="480"/>
        </pc:sldMkLst>
        <pc:spChg chg="mod">
          <ac:chgData name="Lê Nhật Thanh" userId="12b23ec1e96af906" providerId="LiveId" clId="{D5F9BCE9-6D08-4F47-8553-9A267A75B6D7}" dt="2022-11-11T14:29:47.576" v="5187" actId="404"/>
          <ac:spMkLst>
            <pc:docMk/>
            <pc:sldMk cId="1864230016" sldId="480"/>
            <ac:spMk id="3" creationId="{D6E738B6-B745-425D-9749-14A667F0D05A}"/>
          </ac:spMkLst>
        </pc:spChg>
        <pc:spChg chg="add mod">
          <ac:chgData name="Lê Nhật Thanh" userId="12b23ec1e96af906" providerId="LiveId" clId="{D5F9BCE9-6D08-4F47-8553-9A267A75B6D7}" dt="2022-11-11T12:35:48.616" v="3329" actId="20577"/>
          <ac:spMkLst>
            <pc:docMk/>
            <pc:sldMk cId="1864230016" sldId="480"/>
            <ac:spMk id="4" creationId="{7BE8EF2F-0525-4598-8C05-BA5E437897C6}"/>
          </ac:spMkLst>
        </pc:spChg>
        <pc:spChg chg="mod">
          <ac:chgData name="Lê Nhật Thanh" userId="12b23ec1e96af906" providerId="LiveId" clId="{D5F9BCE9-6D08-4F47-8553-9A267A75B6D7}" dt="2022-11-11T12:29:24.935" v="3180" actId="1076"/>
          <ac:spMkLst>
            <pc:docMk/>
            <pc:sldMk cId="1864230016" sldId="480"/>
            <ac:spMk id="6" creationId="{21768924-B4C7-4B6B-9E35-4B800A48FE6E}"/>
          </ac:spMkLst>
        </pc:spChg>
        <pc:spChg chg="mod">
          <ac:chgData name="Lê Nhật Thanh" userId="12b23ec1e96af906" providerId="LiveId" clId="{D5F9BCE9-6D08-4F47-8553-9A267A75B6D7}" dt="2022-11-11T12:28:52.987" v="3176" actId="122"/>
          <ac:spMkLst>
            <pc:docMk/>
            <pc:sldMk cId="1864230016" sldId="480"/>
            <ac:spMk id="24" creationId="{452954B2-0E5F-4B47-9103-2C1DFE416438}"/>
          </ac:spMkLst>
        </pc:spChg>
        <pc:spChg chg="mod">
          <ac:chgData name="Lê Nhật Thanh" userId="12b23ec1e96af906" providerId="LiveId" clId="{D5F9BCE9-6D08-4F47-8553-9A267A75B6D7}" dt="2022-11-11T12:28:50.465" v="3175" actId="122"/>
          <ac:spMkLst>
            <pc:docMk/>
            <pc:sldMk cId="1864230016" sldId="480"/>
            <ac:spMk id="27" creationId="{FB2C507A-D0D3-48A8-B5E2-6FF8B72F4665}"/>
          </ac:spMkLst>
        </pc:spChg>
        <pc:grpChg chg="add mod">
          <ac:chgData name="Lê Nhật Thanh" userId="12b23ec1e96af906" providerId="LiveId" clId="{D5F9BCE9-6D08-4F47-8553-9A267A75B6D7}" dt="2022-11-11T14:58:59.021" v="5487" actId="1076"/>
          <ac:grpSpMkLst>
            <pc:docMk/>
            <pc:sldMk cId="1864230016" sldId="480"/>
            <ac:grpSpMk id="5" creationId="{EC5B1E6E-06C0-403F-955B-4E3455194E49}"/>
          </ac:grpSpMkLst>
        </pc:grpChg>
        <pc:graphicFrameChg chg="add del mod">
          <ac:chgData name="Lê Nhật Thanh" userId="12b23ec1e96af906" providerId="LiveId" clId="{D5F9BCE9-6D08-4F47-8553-9A267A75B6D7}" dt="2022-11-11T12:29:07.330" v="3178" actId="478"/>
          <ac:graphicFrameMkLst>
            <pc:docMk/>
            <pc:sldMk cId="1864230016" sldId="480"/>
            <ac:graphicFrameMk id="30" creationId="{662B2523-CDE4-4B71-AE5D-B04BC58C280D}"/>
          </ac:graphicFrameMkLst>
        </pc:graphicFrameChg>
      </pc:sldChg>
      <pc:sldChg chg="addSp delSp modSp add modTransition modAnim">
        <pc:chgData name="Lê Nhật Thanh" userId="12b23ec1e96af906" providerId="LiveId" clId="{D5F9BCE9-6D08-4F47-8553-9A267A75B6D7}" dt="2022-11-11T15:07:12.224" v="5527" actId="1076"/>
        <pc:sldMkLst>
          <pc:docMk/>
          <pc:sldMk cId="4037106137" sldId="481"/>
        </pc:sldMkLst>
        <pc:spChg chg="add del mod">
          <ac:chgData name="Lê Nhật Thanh" userId="12b23ec1e96af906" providerId="LiveId" clId="{D5F9BCE9-6D08-4F47-8553-9A267A75B6D7}" dt="2022-11-11T15:05:02.075" v="5506"/>
          <ac:spMkLst>
            <pc:docMk/>
            <pc:sldMk cId="4037106137" sldId="481"/>
            <ac:spMk id="3" creationId="{0FA3A523-7670-40F8-9C3D-CCBFF67DD959}"/>
          </ac:spMkLst>
        </pc:spChg>
        <pc:spChg chg="del">
          <ac:chgData name="Lê Nhật Thanh" userId="12b23ec1e96af906" providerId="LiveId" clId="{D5F9BCE9-6D08-4F47-8553-9A267A75B6D7}" dt="2022-11-11T12:36:05.069" v="3330" actId="478"/>
          <ac:spMkLst>
            <pc:docMk/>
            <pc:sldMk cId="4037106137" sldId="481"/>
            <ac:spMk id="3" creationId="{D6E738B6-B745-425D-9749-14A667F0D05A}"/>
          </ac:spMkLst>
        </pc:spChg>
        <pc:spChg chg="add del mod">
          <ac:chgData name="Lê Nhật Thanh" userId="12b23ec1e96af906" providerId="LiveId" clId="{D5F9BCE9-6D08-4F47-8553-9A267A75B6D7}" dt="2022-11-11T12:31:52.444" v="3218" actId="478"/>
          <ac:spMkLst>
            <pc:docMk/>
            <pc:sldMk cId="4037106137" sldId="481"/>
            <ac:spMk id="4" creationId="{7E9D866A-F02C-4E10-9F57-A7999AD87E6E}"/>
          </ac:spMkLst>
        </pc:spChg>
        <pc:spChg chg="add mod">
          <ac:chgData name="Lê Nhật Thanh" userId="12b23ec1e96af906" providerId="LiveId" clId="{D5F9BCE9-6D08-4F47-8553-9A267A75B6D7}" dt="2022-11-11T12:36:11.514" v="3336" actId="20577"/>
          <ac:spMkLst>
            <pc:docMk/>
            <pc:sldMk cId="4037106137" sldId="481"/>
            <ac:spMk id="5" creationId="{5F50A21D-AE54-4F1A-84D2-9131131EADC6}"/>
          </ac:spMkLst>
        </pc:spChg>
        <pc:spChg chg="mod">
          <ac:chgData name="Lê Nhật Thanh" userId="12b23ec1e96af906" providerId="LiveId" clId="{D5F9BCE9-6D08-4F47-8553-9A267A75B6D7}" dt="2022-11-11T15:05:47.859" v="5513" actId="113"/>
          <ac:spMkLst>
            <pc:docMk/>
            <pc:sldMk cId="4037106137" sldId="481"/>
            <ac:spMk id="11" creationId="{EA241282-C706-42A4-B940-7F19B4B63A3F}"/>
          </ac:spMkLst>
        </pc:spChg>
        <pc:spChg chg="mod ord">
          <ac:chgData name="Lê Nhật Thanh" userId="12b23ec1e96af906" providerId="LiveId" clId="{D5F9BCE9-6D08-4F47-8553-9A267A75B6D7}" dt="2022-11-11T15:04:58.972" v="5504" actId="5793"/>
          <ac:spMkLst>
            <pc:docMk/>
            <pc:sldMk cId="4037106137" sldId="481"/>
            <ac:spMk id="16" creationId="{AC005052-04CC-44F9-837E-F7229D86C419}"/>
          </ac:spMkLst>
        </pc:spChg>
        <pc:spChg chg="mod">
          <ac:chgData name="Lê Nhật Thanh" userId="12b23ec1e96af906" providerId="LiveId" clId="{D5F9BCE9-6D08-4F47-8553-9A267A75B6D7}" dt="2022-11-11T15:04:30.762" v="5497"/>
          <ac:spMkLst>
            <pc:docMk/>
            <pc:sldMk cId="4037106137" sldId="481"/>
            <ac:spMk id="17" creationId="{FFCC18B6-3F77-460F-86FB-B6A6A6C99352}"/>
          </ac:spMkLst>
        </pc:spChg>
        <pc:spChg chg="mod">
          <ac:chgData name="Lê Nhật Thanh" userId="12b23ec1e96af906" providerId="LiveId" clId="{D5F9BCE9-6D08-4F47-8553-9A267A75B6D7}" dt="2022-11-11T15:07:12.224" v="5527" actId="1076"/>
          <ac:spMkLst>
            <pc:docMk/>
            <pc:sldMk cId="4037106137" sldId="481"/>
            <ac:spMk id="19" creationId="{31B9FCB1-23EF-4D25-9157-7725CF3273D3}"/>
          </ac:spMkLst>
        </pc:spChg>
        <pc:spChg chg="mod">
          <ac:chgData name="Lê Nhật Thanh" userId="12b23ec1e96af906" providerId="LiveId" clId="{D5F9BCE9-6D08-4F47-8553-9A267A75B6D7}" dt="2022-11-11T15:06:28.726" v="5520" actId="14100"/>
          <ac:spMkLst>
            <pc:docMk/>
            <pc:sldMk cId="4037106137" sldId="481"/>
            <ac:spMk id="22" creationId="{7B7C438E-BDC6-4606-829A-A0B8F141E0D1}"/>
          </ac:spMkLst>
        </pc:spChg>
        <pc:spChg chg="mod">
          <ac:chgData name="Lê Nhật Thanh" userId="12b23ec1e96af906" providerId="LiveId" clId="{D5F9BCE9-6D08-4F47-8553-9A267A75B6D7}" dt="2022-11-11T15:06:48.421" v="5523" actId="403"/>
          <ac:spMkLst>
            <pc:docMk/>
            <pc:sldMk cId="4037106137" sldId="481"/>
            <ac:spMk id="23" creationId="{7A96D286-AF3B-4AF1-97B4-23FB1300594F}"/>
          </ac:spMkLst>
        </pc:spChg>
        <pc:spChg chg="add mod">
          <ac:chgData name="Lê Nhật Thanh" userId="12b23ec1e96af906" providerId="LiveId" clId="{D5F9BCE9-6D08-4F47-8553-9A267A75B6D7}" dt="2022-11-11T14:29:52.480" v="5188" actId="404"/>
          <ac:spMkLst>
            <pc:docMk/>
            <pc:sldMk cId="4037106137" sldId="481"/>
            <ac:spMk id="24" creationId="{B964EF50-12B3-4837-B414-FDD1499A018C}"/>
          </ac:spMkLst>
        </pc:spChg>
        <pc:grpChg chg="add mod">
          <ac:chgData name="Lê Nhật Thanh" userId="12b23ec1e96af906" providerId="LiveId" clId="{D5F9BCE9-6D08-4F47-8553-9A267A75B6D7}" dt="2022-11-11T15:06:58.618" v="5525" actId="1076"/>
          <ac:grpSpMkLst>
            <pc:docMk/>
            <pc:sldMk cId="4037106137" sldId="481"/>
            <ac:grpSpMk id="2" creationId="{66C419D5-7F41-4669-82C3-C46F5D0D8329}"/>
          </ac:grpSpMkLst>
        </pc:grpChg>
        <pc:grpChg chg="add mod">
          <ac:chgData name="Lê Nhật Thanh" userId="12b23ec1e96af906" providerId="LiveId" clId="{D5F9BCE9-6D08-4F47-8553-9A267A75B6D7}" dt="2022-11-11T12:32:10.877" v="3221" actId="164"/>
          <ac:grpSpMkLst>
            <pc:docMk/>
            <pc:sldMk cId="4037106137" sldId="481"/>
            <ac:grpSpMk id="6" creationId="{F1830F08-2396-4439-BAD3-10C19FF6D1B3}"/>
          </ac:grpSpMkLst>
        </pc:grpChg>
        <pc:grpChg chg="add mod">
          <ac:chgData name="Lê Nhật Thanh" userId="12b23ec1e96af906" providerId="LiveId" clId="{D5F9BCE9-6D08-4F47-8553-9A267A75B6D7}" dt="2022-11-11T12:32:10.877" v="3221" actId="164"/>
          <ac:grpSpMkLst>
            <pc:docMk/>
            <pc:sldMk cId="4037106137" sldId="481"/>
            <ac:grpSpMk id="9" creationId="{97F6A66C-D824-41FB-BF9C-8C2955C58060}"/>
          </ac:grpSpMkLst>
        </pc:grpChg>
        <pc:grpChg chg="add mod">
          <ac:chgData name="Lê Nhật Thanh" userId="12b23ec1e96af906" providerId="LiveId" clId="{D5F9BCE9-6D08-4F47-8553-9A267A75B6D7}" dt="2022-11-11T12:32:10.877" v="3221" actId="164"/>
          <ac:grpSpMkLst>
            <pc:docMk/>
            <pc:sldMk cId="4037106137" sldId="481"/>
            <ac:grpSpMk id="12" creationId="{194D4AEE-9F2F-494E-BFCD-06AF1255C8F2}"/>
          </ac:grpSpMkLst>
        </pc:grpChg>
        <pc:grpChg chg="add mod">
          <ac:chgData name="Lê Nhật Thanh" userId="12b23ec1e96af906" providerId="LiveId" clId="{D5F9BCE9-6D08-4F47-8553-9A267A75B6D7}" dt="2022-11-11T12:32:10.877" v="3221" actId="164"/>
          <ac:grpSpMkLst>
            <pc:docMk/>
            <pc:sldMk cId="4037106137" sldId="481"/>
            <ac:grpSpMk id="15" creationId="{26E6F02D-21E1-47F0-9752-258957C2ABBF}"/>
          </ac:grpSpMkLst>
        </pc:grpChg>
        <pc:grpChg chg="add mod">
          <ac:chgData name="Lê Nhật Thanh" userId="12b23ec1e96af906" providerId="LiveId" clId="{D5F9BCE9-6D08-4F47-8553-9A267A75B6D7}" dt="2022-11-11T12:32:10.877" v="3221" actId="164"/>
          <ac:grpSpMkLst>
            <pc:docMk/>
            <pc:sldMk cId="4037106137" sldId="481"/>
            <ac:grpSpMk id="18" creationId="{4998BA88-C511-400D-8BCF-605C9FF6216A}"/>
          </ac:grpSpMkLst>
        </pc:grpChg>
        <pc:grpChg chg="add mod">
          <ac:chgData name="Lê Nhật Thanh" userId="12b23ec1e96af906" providerId="LiveId" clId="{D5F9BCE9-6D08-4F47-8553-9A267A75B6D7}" dt="2022-11-11T12:32:10.877" v="3221" actId="164"/>
          <ac:grpSpMkLst>
            <pc:docMk/>
            <pc:sldMk cId="4037106137" sldId="481"/>
            <ac:grpSpMk id="21" creationId="{B385057D-E43A-4C8E-9394-353741E0A315}"/>
          </ac:grpSpMkLst>
        </pc:grpChg>
      </pc:sldChg>
      <pc:sldChg chg="addSp delSp modSp add modTransition modAnim">
        <pc:chgData name="Lê Nhật Thanh" userId="12b23ec1e96af906" providerId="LiveId" clId="{D5F9BCE9-6D08-4F47-8553-9A267A75B6D7}" dt="2022-11-11T14:56:16.214" v="5468"/>
        <pc:sldMkLst>
          <pc:docMk/>
          <pc:sldMk cId="2597686225" sldId="482"/>
        </pc:sldMkLst>
        <pc:spChg chg="del">
          <ac:chgData name="Lê Nhật Thanh" userId="12b23ec1e96af906" providerId="LiveId" clId="{D5F9BCE9-6D08-4F47-8553-9A267A75B6D7}" dt="2022-11-11T12:37:28.813" v="3341" actId="478"/>
          <ac:spMkLst>
            <pc:docMk/>
            <pc:sldMk cId="2597686225" sldId="482"/>
            <ac:spMk id="3" creationId="{D6E738B6-B745-425D-9749-14A667F0D05A}"/>
          </ac:spMkLst>
        </pc:spChg>
        <pc:spChg chg="add mod">
          <ac:chgData name="Lê Nhật Thanh" userId="12b23ec1e96af906" providerId="LiveId" clId="{D5F9BCE9-6D08-4F47-8553-9A267A75B6D7}" dt="2022-11-11T14:29:55.791" v="5189" actId="404"/>
          <ac:spMkLst>
            <pc:docMk/>
            <pc:sldMk cId="2597686225" sldId="482"/>
            <ac:spMk id="4" creationId="{D7F93BA8-BF70-47DA-89AC-345B6451B589}"/>
          </ac:spMkLst>
        </pc:spChg>
        <pc:spChg chg="add mod">
          <ac:chgData name="Lê Nhật Thanh" userId="12b23ec1e96af906" providerId="LiveId" clId="{D5F9BCE9-6D08-4F47-8553-9A267A75B6D7}" dt="2022-11-11T12:38:54.353" v="3372" actId="20577"/>
          <ac:spMkLst>
            <pc:docMk/>
            <pc:sldMk cId="2597686225" sldId="482"/>
            <ac:spMk id="6" creationId="{956A98BA-42A3-41E1-80CF-6BCA3FAF98DC}"/>
          </ac:spMkLst>
        </pc:spChg>
        <pc:picChg chg="add mod">
          <ac:chgData name="Lê Nhật Thanh" userId="12b23ec1e96af906" providerId="LiveId" clId="{D5F9BCE9-6D08-4F47-8553-9A267A75B6D7}" dt="2022-11-11T12:38:16.074" v="3352" actId="1076"/>
          <ac:picMkLst>
            <pc:docMk/>
            <pc:sldMk cId="2597686225" sldId="482"/>
            <ac:picMk id="5" creationId="{57920778-7E8D-451E-BAF4-C5305E7B07D7}"/>
          </ac:picMkLst>
        </pc:picChg>
      </pc:sldChg>
      <pc:sldChg chg="addSp delSp modSp add modTransition delAnim modAnim">
        <pc:chgData name="Lê Nhật Thanh" userId="12b23ec1e96af906" providerId="LiveId" clId="{D5F9BCE9-6D08-4F47-8553-9A267A75B6D7}" dt="2022-11-11T14:56:20.262" v="5469"/>
        <pc:sldMkLst>
          <pc:docMk/>
          <pc:sldMk cId="310869895" sldId="483"/>
        </pc:sldMkLst>
        <pc:spChg chg="add mod">
          <ac:chgData name="Lê Nhật Thanh" userId="12b23ec1e96af906" providerId="LiveId" clId="{D5F9BCE9-6D08-4F47-8553-9A267A75B6D7}" dt="2022-11-11T12:44:33.763" v="3432" actId="20577"/>
          <ac:spMkLst>
            <pc:docMk/>
            <pc:sldMk cId="310869895" sldId="483"/>
            <ac:spMk id="2" creationId="{2CEF54F3-446D-4C3B-A5B4-07495DE0447E}"/>
          </ac:spMkLst>
        </pc:spChg>
        <pc:spChg chg="mod">
          <ac:chgData name="Lê Nhật Thanh" userId="12b23ec1e96af906" providerId="LiveId" clId="{D5F9BCE9-6D08-4F47-8553-9A267A75B6D7}" dt="2022-11-11T14:30:00.403" v="5190" actId="404"/>
          <ac:spMkLst>
            <pc:docMk/>
            <pc:sldMk cId="310869895" sldId="483"/>
            <ac:spMk id="4" creationId="{D7F93BA8-BF70-47DA-89AC-345B6451B589}"/>
          </ac:spMkLst>
        </pc:spChg>
        <pc:graphicFrameChg chg="add mod">
          <ac:chgData name="Lê Nhật Thanh" userId="12b23ec1e96af906" providerId="LiveId" clId="{D5F9BCE9-6D08-4F47-8553-9A267A75B6D7}" dt="2022-11-11T12:42:39.834" v="3407" actId="1076"/>
          <ac:graphicFrameMkLst>
            <pc:docMk/>
            <pc:sldMk cId="310869895" sldId="483"/>
            <ac:graphicFrameMk id="7" creationId="{E22511B4-A0B3-4D9C-9CA3-089E7A1F488A}"/>
          </ac:graphicFrameMkLst>
        </pc:graphicFrameChg>
        <pc:picChg chg="del">
          <ac:chgData name="Lê Nhật Thanh" userId="12b23ec1e96af906" providerId="LiveId" clId="{D5F9BCE9-6D08-4F47-8553-9A267A75B6D7}" dt="2022-11-11T12:39:48.068" v="3374" actId="478"/>
          <ac:picMkLst>
            <pc:docMk/>
            <pc:sldMk cId="310869895" sldId="483"/>
            <ac:picMk id="5" creationId="{57920778-7E8D-451E-BAF4-C5305E7B07D7}"/>
          </ac:picMkLst>
        </pc:picChg>
      </pc:sldChg>
      <pc:sldChg chg="addSp delSp modSp add modTransition modAnim">
        <pc:chgData name="Lê Nhật Thanh" userId="12b23ec1e96af906" providerId="LiveId" clId="{D5F9BCE9-6D08-4F47-8553-9A267A75B6D7}" dt="2022-11-11T14:57:23.024" v="5480"/>
        <pc:sldMkLst>
          <pc:docMk/>
          <pc:sldMk cId="4078637059" sldId="484"/>
        </pc:sldMkLst>
        <pc:spChg chg="mod">
          <ac:chgData name="Lê Nhật Thanh" userId="12b23ec1e96af906" providerId="LiveId" clId="{D5F9BCE9-6D08-4F47-8553-9A267A75B6D7}" dt="2022-11-11T12:44:05.233" v="3426" actId="2710"/>
          <ac:spMkLst>
            <pc:docMk/>
            <pc:sldMk cId="4078637059" sldId="484"/>
            <ac:spMk id="2" creationId="{2CEF54F3-446D-4C3B-A5B4-07495DE0447E}"/>
          </ac:spMkLst>
        </pc:spChg>
        <pc:spChg chg="mod">
          <ac:chgData name="Lê Nhật Thanh" userId="12b23ec1e96af906" providerId="LiveId" clId="{D5F9BCE9-6D08-4F47-8553-9A267A75B6D7}" dt="2022-11-11T14:30:03.608" v="5191" actId="404"/>
          <ac:spMkLst>
            <pc:docMk/>
            <pc:sldMk cId="4078637059" sldId="484"/>
            <ac:spMk id="4" creationId="{D7F93BA8-BF70-47DA-89AC-345B6451B589}"/>
          </ac:spMkLst>
        </pc:spChg>
        <pc:graphicFrameChg chg="del">
          <ac:chgData name="Lê Nhật Thanh" userId="12b23ec1e96af906" providerId="LiveId" clId="{D5F9BCE9-6D08-4F47-8553-9A267A75B6D7}" dt="2022-11-11T12:43:28.206" v="3411" actId="478"/>
          <ac:graphicFrameMkLst>
            <pc:docMk/>
            <pc:sldMk cId="4078637059" sldId="484"/>
            <ac:graphicFrameMk id="7" creationId="{E22511B4-A0B3-4D9C-9CA3-089E7A1F488A}"/>
          </ac:graphicFrameMkLst>
        </pc:graphicFrameChg>
        <pc:picChg chg="add mod">
          <ac:chgData name="Lê Nhật Thanh" userId="12b23ec1e96af906" providerId="LiveId" clId="{D5F9BCE9-6D08-4F47-8553-9A267A75B6D7}" dt="2022-11-11T12:44:20.059" v="3431" actId="1076"/>
          <ac:picMkLst>
            <pc:docMk/>
            <pc:sldMk cId="4078637059" sldId="484"/>
            <ac:picMk id="8" creationId="{859D2F24-8384-4D8C-9826-956E25470C40}"/>
          </ac:picMkLst>
        </pc:picChg>
      </pc:sldChg>
      <pc:sldChg chg="addSp delSp modSp add modTransition delAnim">
        <pc:chgData name="Lê Nhật Thanh" userId="12b23ec1e96af906" providerId="LiveId" clId="{D5F9BCE9-6D08-4F47-8553-9A267A75B6D7}" dt="2022-11-11T15:09:36.421" v="5545" actId="5793"/>
        <pc:sldMkLst>
          <pc:docMk/>
          <pc:sldMk cId="917103076" sldId="485"/>
        </pc:sldMkLst>
        <pc:spChg chg="del">
          <ac:chgData name="Lê Nhật Thanh" userId="12b23ec1e96af906" providerId="LiveId" clId="{D5F9BCE9-6D08-4F47-8553-9A267A75B6D7}" dt="2022-11-11T12:51:07.882" v="3461" actId="478"/>
          <ac:spMkLst>
            <pc:docMk/>
            <pc:sldMk cId="917103076" sldId="485"/>
            <ac:spMk id="2" creationId="{2CEF54F3-446D-4C3B-A5B4-07495DE0447E}"/>
          </ac:spMkLst>
        </pc:spChg>
        <pc:spChg chg="mod">
          <ac:chgData name="Lê Nhật Thanh" userId="12b23ec1e96af906" providerId="LiveId" clId="{D5F9BCE9-6D08-4F47-8553-9A267A75B6D7}" dt="2022-11-11T14:30:10.106" v="5192" actId="404"/>
          <ac:spMkLst>
            <pc:docMk/>
            <pc:sldMk cId="917103076" sldId="485"/>
            <ac:spMk id="4" creationId="{D7F93BA8-BF70-47DA-89AC-345B6451B589}"/>
          </ac:spMkLst>
        </pc:spChg>
        <pc:spChg chg="del">
          <ac:chgData name="Lê Nhật Thanh" userId="12b23ec1e96af906" providerId="LiveId" clId="{D5F9BCE9-6D08-4F47-8553-9A267A75B6D7}" dt="2022-11-11T13:24:51.705" v="4429" actId="478"/>
          <ac:spMkLst>
            <pc:docMk/>
            <pc:sldMk cId="917103076" sldId="485"/>
            <ac:spMk id="6" creationId="{956A98BA-42A3-41E1-80CF-6BCA3FAF98DC}"/>
          </ac:spMkLst>
        </pc:spChg>
        <pc:spChg chg="add del mod">
          <ac:chgData name="Lê Nhật Thanh" userId="12b23ec1e96af906" providerId="LiveId" clId="{D5F9BCE9-6D08-4F47-8553-9A267A75B6D7}" dt="2022-11-11T13:05:43.122" v="3635" actId="478"/>
          <ac:spMkLst>
            <pc:docMk/>
            <pc:sldMk cId="917103076" sldId="485"/>
            <ac:spMk id="13" creationId="{FF5E69C3-5042-4BE0-9F93-F96E6F2A8F42}"/>
          </ac:spMkLst>
        </pc:spChg>
        <pc:spChg chg="add mod">
          <ac:chgData name="Lê Nhật Thanh" userId="12b23ec1e96af906" providerId="LiveId" clId="{D5F9BCE9-6D08-4F47-8553-9A267A75B6D7}" dt="2022-11-11T13:23:55.646" v="4413" actId="164"/>
          <ac:spMkLst>
            <pc:docMk/>
            <pc:sldMk cId="917103076" sldId="485"/>
            <ac:spMk id="14" creationId="{DF17A548-ABAC-4C57-910C-5D2612E66B02}"/>
          </ac:spMkLst>
        </pc:spChg>
        <pc:spChg chg="add mod">
          <ac:chgData name="Lê Nhật Thanh" userId="12b23ec1e96af906" providerId="LiveId" clId="{D5F9BCE9-6D08-4F47-8553-9A267A75B6D7}" dt="2022-11-11T13:24:30.150" v="4428" actId="20577"/>
          <ac:spMkLst>
            <pc:docMk/>
            <pc:sldMk cId="917103076" sldId="485"/>
            <ac:spMk id="15" creationId="{7BF3DF0E-E1B1-4406-8B14-154996DA4426}"/>
          </ac:spMkLst>
        </pc:spChg>
        <pc:spChg chg="add del mod">
          <ac:chgData name="Lê Nhật Thanh" userId="12b23ec1e96af906" providerId="LiveId" clId="{D5F9BCE9-6D08-4F47-8553-9A267A75B6D7}" dt="2022-11-11T13:11:23.542" v="3738" actId="478"/>
          <ac:spMkLst>
            <pc:docMk/>
            <pc:sldMk cId="917103076" sldId="485"/>
            <ac:spMk id="16" creationId="{34A9565B-24C8-4D74-85E9-68B38461660D}"/>
          </ac:spMkLst>
        </pc:spChg>
        <pc:spChg chg="add mod">
          <ac:chgData name="Lê Nhật Thanh" userId="12b23ec1e96af906" providerId="LiveId" clId="{D5F9BCE9-6D08-4F47-8553-9A267A75B6D7}" dt="2022-11-11T13:23:55.646" v="4413" actId="164"/>
          <ac:spMkLst>
            <pc:docMk/>
            <pc:sldMk cId="917103076" sldId="485"/>
            <ac:spMk id="17" creationId="{7A3A824B-63B8-4DB9-BB88-58BCB8B1411F}"/>
          </ac:spMkLst>
        </pc:spChg>
        <pc:spChg chg="add mod">
          <ac:chgData name="Lê Nhật Thanh" userId="12b23ec1e96af906" providerId="LiveId" clId="{D5F9BCE9-6D08-4F47-8553-9A267A75B6D7}" dt="2022-11-11T15:09:17.527" v="5531" actId="120"/>
          <ac:spMkLst>
            <pc:docMk/>
            <pc:sldMk cId="917103076" sldId="485"/>
            <ac:spMk id="18" creationId="{C19B152C-0C6B-4229-8750-A52BF2E44E58}"/>
          </ac:spMkLst>
        </pc:spChg>
        <pc:spChg chg="add mod">
          <ac:chgData name="Lê Nhật Thanh" userId="12b23ec1e96af906" providerId="LiveId" clId="{D5F9BCE9-6D08-4F47-8553-9A267A75B6D7}" dt="2022-11-11T13:23:55.646" v="4413" actId="164"/>
          <ac:spMkLst>
            <pc:docMk/>
            <pc:sldMk cId="917103076" sldId="485"/>
            <ac:spMk id="19" creationId="{465907D8-9747-425F-8377-F67C02CEB5FD}"/>
          </ac:spMkLst>
        </pc:spChg>
        <pc:spChg chg="add del mod">
          <ac:chgData name="Lê Nhật Thanh" userId="12b23ec1e96af906" providerId="LiveId" clId="{D5F9BCE9-6D08-4F47-8553-9A267A75B6D7}" dt="2022-11-11T13:22:47.183" v="4403" actId="478"/>
          <ac:spMkLst>
            <pc:docMk/>
            <pc:sldMk cId="917103076" sldId="485"/>
            <ac:spMk id="20" creationId="{02317AE2-6189-4E9E-9B5D-206156E74879}"/>
          </ac:spMkLst>
        </pc:spChg>
        <pc:spChg chg="add del mod">
          <ac:chgData name="Lê Nhật Thanh" userId="12b23ec1e96af906" providerId="LiveId" clId="{D5F9BCE9-6D08-4F47-8553-9A267A75B6D7}" dt="2022-11-11T13:10:45.574" v="3697" actId="478"/>
          <ac:spMkLst>
            <pc:docMk/>
            <pc:sldMk cId="917103076" sldId="485"/>
            <ac:spMk id="21" creationId="{F1491956-A862-456E-B3A0-5D6BCF9FF3A2}"/>
          </ac:spMkLst>
        </pc:spChg>
        <pc:spChg chg="add mod">
          <ac:chgData name="Lê Nhật Thanh" userId="12b23ec1e96af906" providerId="LiveId" clId="{D5F9BCE9-6D08-4F47-8553-9A267A75B6D7}" dt="2022-11-11T15:09:36.421" v="5545" actId="5793"/>
          <ac:spMkLst>
            <pc:docMk/>
            <pc:sldMk cId="917103076" sldId="485"/>
            <ac:spMk id="22" creationId="{C51ED0B6-0928-4CE5-B6DC-2A758AD0CE89}"/>
          </ac:spMkLst>
        </pc:spChg>
        <pc:spChg chg="add mod">
          <ac:chgData name="Lê Nhật Thanh" userId="12b23ec1e96af906" providerId="LiveId" clId="{D5F9BCE9-6D08-4F47-8553-9A267A75B6D7}" dt="2022-11-11T13:23:55.646" v="4413" actId="164"/>
          <ac:spMkLst>
            <pc:docMk/>
            <pc:sldMk cId="917103076" sldId="485"/>
            <ac:spMk id="23" creationId="{C122A6DD-1D85-454C-B9A3-788C92222DBC}"/>
          </ac:spMkLst>
        </pc:spChg>
        <pc:spChg chg="del topLvl">
          <ac:chgData name="Lê Nhật Thanh" userId="12b23ec1e96af906" providerId="LiveId" clId="{D5F9BCE9-6D08-4F47-8553-9A267A75B6D7}" dt="2022-11-11T13:17:37.702" v="4114" actId="478"/>
          <ac:spMkLst>
            <pc:docMk/>
            <pc:sldMk cId="917103076" sldId="485"/>
            <ac:spMk id="28" creationId="{C016A0DC-48C8-4EBA-9048-A6C67776D72A}"/>
          </ac:spMkLst>
        </pc:spChg>
        <pc:spChg chg="add del mod">
          <ac:chgData name="Lê Nhật Thanh" userId="12b23ec1e96af906" providerId="LiveId" clId="{D5F9BCE9-6D08-4F47-8553-9A267A75B6D7}" dt="2022-11-11T13:19:00.221" v="4209" actId="478"/>
          <ac:spMkLst>
            <pc:docMk/>
            <pc:sldMk cId="917103076" sldId="485"/>
            <ac:spMk id="31" creationId="{71E852B8-B40F-49C7-ADFB-6909E00E13E0}"/>
          </ac:spMkLst>
        </pc:spChg>
        <pc:spChg chg="add mod">
          <ac:chgData name="Lê Nhật Thanh" userId="12b23ec1e96af906" providerId="LiveId" clId="{D5F9BCE9-6D08-4F47-8553-9A267A75B6D7}" dt="2022-11-11T15:09:27.684" v="5538" actId="20577"/>
          <ac:spMkLst>
            <pc:docMk/>
            <pc:sldMk cId="917103076" sldId="485"/>
            <ac:spMk id="32" creationId="{5E0835A6-2A3B-4C0E-A8AA-09A4547A4886}"/>
          </ac:spMkLst>
        </pc:spChg>
        <pc:grpChg chg="add del">
          <ac:chgData name="Lê Nhật Thanh" userId="12b23ec1e96af906" providerId="LiveId" clId="{D5F9BCE9-6D08-4F47-8553-9A267A75B6D7}" dt="2022-11-11T13:17:37.702" v="4114" actId="478"/>
          <ac:grpSpMkLst>
            <pc:docMk/>
            <pc:sldMk cId="917103076" sldId="485"/>
            <ac:grpSpMk id="25" creationId="{669B9C55-C224-4646-A4D8-B08DA538FAAE}"/>
          </ac:grpSpMkLst>
        </pc:grpChg>
        <pc:grpChg chg="del topLvl">
          <ac:chgData name="Lê Nhật Thanh" userId="12b23ec1e96af906" providerId="LiveId" clId="{D5F9BCE9-6D08-4F47-8553-9A267A75B6D7}" dt="2022-11-11T13:17:38.827" v="4115" actId="478"/>
          <ac:grpSpMkLst>
            <pc:docMk/>
            <pc:sldMk cId="917103076" sldId="485"/>
            <ac:grpSpMk id="27" creationId="{43EA9719-B179-4F21-9276-25E41838667D}"/>
          </ac:grpSpMkLst>
        </pc:grpChg>
        <pc:grpChg chg="add mod">
          <ac:chgData name="Lê Nhật Thanh" userId="12b23ec1e96af906" providerId="LiveId" clId="{D5F9BCE9-6D08-4F47-8553-9A267A75B6D7}" dt="2022-11-11T13:24:56.884" v="4430" actId="1076"/>
          <ac:grpSpMkLst>
            <pc:docMk/>
            <pc:sldMk cId="917103076" sldId="485"/>
            <ac:grpSpMk id="33" creationId="{8C9C82FC-C4E7-4EED-A0CF-5A368BD75F38}"/>
          </ac:grpSpMkLst>
        </pc:grpChg>
        <pc:graphicFrameChg chg="add del mod">
          <ac:chgData name="Lê Nhật Thanh" userId="12b23ec1e96af906" providerId="LiveId" clId="{D5F9BCE9-6D08-4F47-8553-9A267A75B6D7}" dt="2022-11-11T12:51:51.983" v="3465" actId="478"/>
          <ac:graphicFrameMkLst>
            <pc:docMk/>
            <pc:sldMk cId="917103076" sldId="485"/>
            <ac:graphicFrameMk id="3" creationId="{44662150-1F70-4398-B204-509BC4D6A9EB}"/>
          </ac:graphicFrameMkLst>
        </pc:graphicFrameChg>
        <pc:graphicFrameChg chg="add del mod">
          <ac:chgData name="Lê Nhật Thanh" userId="12b23ec1e96af906" providerId="LiveId" clId="{D5F9BCE9-6D08-4F47-8553-9A267A75B6D7}" dt="2022-11-11T12:52:30.204" v="3468" actId="1032"/>
          <ac:graphicFrameMkLst>
            <pc:docMk/>
            <pc:sldMk cId="917103076" sldId="485"/>
            <ac:graphicFrameMk id="5" creationId="{BFEEA0E5-4131-4E69-AA3B-DA3138E03954}"/>
          </ac:graphicFrameMkLst>
        </pc:graphicFrameChg>
        <pc:graphicFrameChg chg="add del mod">
          <ac:chgData name="Lê Nhật Thanh" userId="12b23ec1e96af906" providerId="LiveId" clId="{D5F9BCE9-6D08-4F47-8553-9A267A75B6D7}" dt="2022-11-11T12:57:33.885" v="3509" actId="478"/>
          <ac:graphicFrameMkLst>
            <pc:docMk/>
            <pc:sldMk cId="917103076" sldId="485"/>
            <ac:graphicFrameMk id="7" creationId="{131C2C51-91C0-4A9F-A084-7DA13202D2BD}"/>
          </ac:graphicFrameMkLst>
        </pc:graphicFrameChg>
        <pc:graphicFrameChg chg="add del mod">
          <ac:chgData name="Lê Nhật Thanh" userId="12b23ec1e96af906" providerId="LiveId" clId="{D5F9BCE9-6D08-4F47-8553-9A267A75B6D7}" dt="2022-11-11T13:01:31.224" v="3561" actId="478"/>
          <ac:graphicFrameMkLst>
            <pc:docMk/>
            <pc:sldMk cId="917103076" sldId="485"/>
            <ac:graphicFrameMk id="9" creationId="{9819E5F5-A6E1-4DDC-8506-DA924B51B339}"/>
          </ac:graphicFrameMkLst>
        </pc:graphicFrameChg>
        <pc:graphicFrameChg chg="add del mod">
          <ac:chgData name="Lê Nhật Thanh" userId="12b23ec1e96af906" providerId="LiveId" clId="{D5F9BCE9-6D08-4F47-8553-9A267A75B6D7}" dt="2022-11-11T13:03:34.868" v="3566" actId="478"/>
          <ac:graphicFrameMkLst>
            <pc:docMk/>
            <pc:sldMk cId="917103076" sldId="485"/>
            <ac:graphicFrameMk id="10" creationId="{116F5F6C-7489-44D8-A16F-4A0F82CDDF7D}"/>
          </ac:graphicFrameMkLst>
        </pc:graphicFrameChg>
        <pc:graphicFrameChg chg="add del">
          <ac:chgData name="Lê Nhật Thanh" userId="12b23ec1e96af906" providerId="LiveId" clId="{D5F9BCE9-6D08-4F47-8553-9A267A75B6D7}" dt="2022-11-11T13:01:49.563" v="3564"/>
          <ac:graphicFrameMkLst>
            <pc:docMk/>
            <pc:sldMk cId="917103076" sldId="485"/>
            <ac:graphicFrameMk id="11" creationId="{80428EE4-1185-42B2-85E5-170A26701DD6}"/>
          </ac:graphicFrameMkLst>
        </pc:graphicFrameChg>
        <pc:graphicFrameChg chg="add del mod">
          <ac:chgData name="Lê Nhật Thanh" userId="12b23ec1e96af906" providerId="LiveId" clId="{D5F9BCE9-6D08-4F47-8553-9A267A75B6D7}" dt="2022-11-11T13:06:57.023" v="3647" actId="478"/>
          <ac:graphicFrameMkLst>
            <pc:docMk/>
            <pc:sldMk cId="917103076" sldId="485"/>
            <ac:graphicFrameMk id="12" creationId="{116F5F6C-7489-44D8-A16F-4A0F82CDDF7D}"/>
          </ac:graphicFrameMkLst>
        </pc:graphicFrameChg>
        <pc:picChg chg="del">
          <ac:chgData name="Lê Nhật Thanh" userId="12b23ec1e96af906" providerId="LiveId" clId="{D5F9BCE9-6D08-4F47-8553-9A267A75B6D7}" dt="2022-11-11T12:45:00.505" v="3451" actId="478"/>
          <ac:picMkLst>
            <pc:docMk/>
            <pc:sldMk cId="917103076" sldId="485"/>
            <ac:picMk id="8" creationId="{859D2F24-8384-4D8C-9826-956E25470C40}"/>
          </ac:picMkLst>
        </pc:picChg>
        <pc:picChg chg="add del mod">
          <ac:chgData name="Lê Nhật Thanh" userId="12b23ec1e96af906" providerId="LiveId" clId="{D5F9BCE9-6D08-4F47-8553-9A267A75B6D7}" dt="2022-11-11T13:14:10.508" v="4097" actId="478"/>
          <ac:picMkLst>
            <pc:docMk/>
            <pc:sldMk cId="917103076" sldId="485"/>
            <ac:picMk id="24" creationId="{3482C977-F146-4EB9-946D-F41466DB925E}"/>
          </ac:picMkLst>
        </pc:picChg>
        <pc:picChg chg="del">
          <ac:chgData name="Lê Nhật Thanh" userId="12b23ec1e96af906" providerId="LiveId" clId="{D5F9BCE9-6D08-4F47-8553-9A267A75B6D7}" dt="2022-11-11T13:17:24.460" v="4112" actId="478"/>
          <ac:picMkLst>
            <pc:docMk/>
            <pc:sldMk cId="917103076" sldId="485"/>
            <ac:picMk id="26" creationId="{459954AF-B17B-4A2D-BFE1-EDA4E21C7C6C}"/>
          </ac:picMkLst>
        </pc:picChg>
        <pc:picChg chg="mod">
          <ac:chgData name="Lê Nhật Thanh" userId="12b23ec1e96af906" providerId="LiveId" clId="{D5F9BCE9-6D08-4F47-8553-9A267A75B6D7}" dt="2022-11-11T13:17:23.051" v="4111" actId="1076"/>
          <ac:picMkLst>
            <pc:docMk/>
            <pc:sldMk cId="917103076" sldId="485"/>
            <ac:picMk id="29" creationId="{AD3201FF-B6AE-4CB4-8AA8-53F90BD1B8F5}"/>
          </ac:picMkLst>
        </pc:picChg>
      </pc:sldChg>
      <pc:sldChg chg="addSp delSp modSp add modTransition modAnim">
        <pc:chgData name="Lê Nhật Thanh" userId="12b23ec1e96af906" providerId="LiveId" clId="{D5F9BCE9-6D08-4F47-8553-9A267A75B6D7}" dt="2022-11-11T14:57:29.142" v="5481"/>
        <pc:sldMkLst>
          <pc:docMk/>
          <pc:sldMk cId="1842069863" sldId="486"/>
        </pc:sldMkLst>
        <pc:spChg chg="mod">
          <ac:chgData name="Lê Nhật Thanh" userId="12b23ec1e96af906" providerId="LiveId" clId="{D5F9BCE9-6D08-4F47-8553-9A267A75B6D7}" dt="2022-11-11T14:30:18.528" v="5193" actId="404"/>
          <ac:spMkLst>
            <pc:docMk/>
            <pc:sldMk cId="1842069863" sldId="486"/>
            <ac:spMk id="4" creationId="{D7F93BA8-BF70-47DA-89AC-345B6451B589}"/>
          </ac:spMkLst>
        </pc:spChg>
        <pc:spChg chg="add mod">
          <ac:chgData name="Lê Nhật Thanh" userId="12b23ec1e96af906" providerId="LiveId" clId="{D5F9BCE9-6D08-4F47-8553-9A267A75B6D7}" dt="2022-11-11T13:26:33.117" v="4475" actId="1076"/>
          <ac:spMkLst>
            <pc:docMk/>
            <pc:sldMk cId="1842069863" sldId="486"/>
            <ac:spMk id="12" creationId="{3E795740-8FEE-4B1D-A969-BD4C1559409D}"/>
          </ac:spMkLst>
        </pc:spChg>
        <pc:grpChg chg="del">
          <ac:chgData name="Lê Nhật Thanh" userId="12b23ec1e96af906" providerId="LiveId" clId="{D5F9BCE9-6D08-4F47-8553-9A267A75B6D7}" dt="2022-11-11T13:25:48.773" v="4453" actId="478"/>
          <ac:grpSpMkLst>
            <pc:docMk/>
            <pc:sldMk cId="1842069863" sldId="486"/>
            <ac:grpSpMk id="33" creationId="{8C9C82FC-C4E7-4EED-A0CF-5A368BD75F38}"/>
          </ac:grpSpMkLst>
        </pc:grpChg>
        <pc:picChg chg="add mod">
          <ac:chgData name="Lê Nhật Thanh" userId="12b23ec1e96af906" providerId="LiveId" clId="{D5F9BCE9-6D08-4F47-8553-9A267A75B6D7}" dt="2022-11-11T13:26:39.443" v="4477" actId="1076"/>
          <ac:picMkLst>
            <pc:docMk/>
            <pc:sldMk cId="1842069863" sldId="486"/>
            <ac:picMk id="13" creationId="{C8C4E7F6-5815-4571-A93C-2E7B48CD19CD}"/>
          </ac:picMkLst>
        </pc:picChg>
      </pc:sldChg>
      <pc:sldChg chg="addSp delSp modSp add modTransition delAnim">
        <pc:chgData name="Lê Nhật Thanh" userId="12b23ec1e96af906" providerId="LiveId" clId="{D5F9BCE9-6D08-4F47-8553-9A267A75B6D7}" dt="2022-11-11T14:53:17.176" v="5461"/>
        <pc:sldMkLst>
          <pc:docMk/>
          <pc:sldMk cId="1957622111" sldId="487"/>
        </pc:sldMkLst>
        <pc:spChg chg="mod">
          <ac:chgData name="Lê Nhật Thanh" userId="12b23ec1e96af906" providerId="LiveId" clId="{D5F9BCE9-6D08-4F47-8553-9A267A75B6D7}" dt="2022-11-11T13:28:00.365" v="4493" actId="20577"/>
          <ac:spMkLst>
            <pc:docMk/>
            <pc:sldMk cId="1957622111" sldId="487"/>
            <ac:spMk id="4" creationId="{D7F93BA8-BF70-47DA-89AC-345B6451B589}"/>
          </ac:spMkLst>
        </pc:spChg>
        <pc:spChg chg="add">
          <ac:chgData name="Lê Nhật Thanh" userId="12b23ec1e96af906" providerId="LiveId" clId="{D5F9BCE9-6D08-4F47-8553-9A267A75B6D7}" dt="2022-11-11T13:28:15.661" v="4496"/>
          <ac:spMkLst>
            <pc:docMk/>
            <pc:sldMk cId="1957622111" sldId="487"/>
            <ac:spMk id="6" creationId="{CE03284C-1FB3-4E66-9F45-1139A5B6D828}"/>
          </ac:spMkLst>
        </pc:spChg>
        <pc:spChg chg="add">
          <ac:chgData name="Lê Nhật Thanh" userId="12b23ec1e96af906" providerId="LiveId" clId="{D5F9BCE9-6D08-4F47-8553-9A267A75B6D7}" dt="2022-11-11T13:28:15.661" v="4496"/>
          <ac:spMkLst>
            <pc:docMk/>
            <pc:sldMk cId="1957622111" sldId="487"/>
            <ac:spMk id="7" creationId="{1E505081-EB13-40CB-8328-4A4BB617BF98}"/>
          </ac:spMkLst>
        </pc:spChg>
        <pc:spChg chg="del">
          <ac:chgData name="Lê Nhật Thanh" userId="12b23ec1e96af906" providerId="LiveId" clId="{D5F9BCE9-6D08-4F47-8553-9A267A75B6D7}" dt="2022-11-11T13:28:08.887" v="4494" actId="478"/>
          <ac:spMkLst>
            <pc:docMk/>
            <pc:sldMk cId="1957622111" sldId="487"/>
            <ac:spMk id="12" creationId="{3E795740-8FEE-4B1D-A969-BD4C1559409D}"/>
          </ac:spMkLst>
        </pc:spChg>
        <pc:grpChg chg="add del mod">
          <ac:chgData name="Lê Nhật Thanh" userId="12b23ec1e96af906" providerId="LiveId" clId="{D5F9BCE9-6D08-4F47-8553-9A267A75B6D7}" dt="2022-11-11T13:28:25.693" v="4497" actId="478"/>
          <ac:grpSpMkLst>
            <pc:docMk/>
            <pc:sldMk cId="1957622111" sldId="487"/>
            <ac:grpSpMk id="5" creationId="{CBD4E4BB-A386-4D72-9A38-99CC32716D5D}"/>
          </ac:grpSpMkLst>
        </pc:grpChg>
        <pc:graphicFrameChg chg="add mod">
          <ac:chgData name="Lê Nhật Thanh" userId="12b23ec1e96af906" providerId="LiveId" clId="{D5F9BCE9-6D08-4F47-8553-9A267A75B6D7}" dt="2022-11-11T13:31:23.109" v="4517" actId="1076"/>
          <ac:graphicFrameMkLst>
            <pc:docMk/>
            <pc:sldMk cId="1957622111" sldId="487"/>
            <ac:graphicFrameMk id="8" creationId="{5590072C-7B1E-443C-BDE8-BD57300E8936}"/>
          </ac:graphicFrameMkLst>
        </pc:graphicFrameChg>
        <pc:picChg chg="add mod">
          <ac:chgData name="Lê Nhật Thanh" userId="12b23ec1e96af906" providerId="LiveId" clId="{D5F9BCE9-6D08-4F47-8553-9A267A75B6D7}" dt="2022-11-11T13:31:18.092" v="4516" actId="14100"/>
          <ac:picMkLst>
            <pc:docMk/>
            <pc:sldMk cId="1957622111" sldId="487"/>
            <ac:picMk id="9" creationId="{4C74F545-6C3B-4E05-8B65-4D3D2B326015}"/>
          </ac:picMkLst>
        </pc:picChg>
        <pc:picChg chg="del">
          <ac:chgData name="Lê Nhật Thanh" userId="12b23ec1e96af906" providerId="LiveId" clId="{D5F9BCE9-6D08-4F47-8553-9A267A75B6D7}" dt="2022-11-11T13:28:09.609" v="4495" actId="478"/>
          <ac:picMkLst>
            <pc:docMk/>
            <pc:sldMk cId="1957622111" sldId="487"/>
            <ac:picMk id="13" creationId="{C8C4E7F6-5815-4571-A93C-2E7B48CD19CD}"/>
          </ac:picMkLst>
        </pc:picChg>
      </pc:sldChg>
      <pc:sldChg chg="addSp delSp modSp add modTransition">
        <pc:chgData name="Lê Nhật Thanh" userId="12b23ec1e96af906" providerId="LiveId" clId="{D5F9BCE9-6D08-4F47-8553-9A267A75B6D7}" dt="2022-11-11T14:53:17.176" v="5461"/>
        <pc:sldMkLst>
          <pc:docMk/>
          <pc:sldMk cId="2464196816" sldId="489"/>
        </pc:sldMkLst>
        <pc:spChg chg="add mod">
          <ac:chgData name="Lê Nhật Thanh" userId="12b23ec1e96af906" providerId="LiveId" clId="{D5F9BCE9-6D08-4F47-8553-9A267A75B6D7}" dt="2022-11-11T13:34:36.358" v="4568" actId="403"/>
          <ac:spMkLst>
            <pc:docMk/>
            <pc:sldMk cId="2464196816" sldId="489"/>
            <ac:spMk id="2" creationId="{A265DDD5-E11E-4B00-B121-682EBC53BC2C}"/>
          </ac:spMkLst>
        </pc:spChg>
        <pc:spChg chg="mod">
          <ac:chgData name="Lê Nhật Thanh" userId="12b23ec1e96af906" providerId="LiveId" clId="{D5F9BCE9-6D08-4F47-8553-9A267A75B6D7}" dt="2022-11-11T14:30:24.928" v="5194" actId="404"/>
          <ac:spMkLst>
            <pc:docMk/>
            <pc:sldMk cId="2464196816" sldId="489"/>
            <ac:spMk id="4" creationId="{D7F93BA8-BF70-47DA-89AC-345B6451B589}"/>
          </ac:spMkLst>
        </pc:spChg>
        <pc:spChg chg="add mod">
          <ac:chgData name="Lê Nhật Thanh" userId="12b23ec1e96af906" providerId="LiveId" clId="{D5F9BCE9-6D08-4F47-8553-9A267A75B6D7}" dt="2022-11-11T13:34:50.243" v="4572" actId="255"/>
          <ac:spMkLst>
            <pc:docMk/>
            <pc:sldMk cId="2464196816" sldId="489"/>
            <ac:spMk id="5" creationId="{F6A8B0A7-6F9D-499E-A865-6BFBDE8534B8}"/>
          </ac:spMkLst>
        </pc:spChg>
        <pc:graphicFrameChg chg="del">
          <ac:chgData name="Lê Nhật Thanh" userId="12b23ec1e96af906" providerId="LiveId" clId="{D5F9BCE9-6D08-4F47-8553-9A267A75B6D7}" dt="2022-11-11T13:32:09.207" v="4520" actId="478"/>
          <ac:graphicFrameMkLst>
            <pc:docMk/>
            <pc:sldMk cId="2464196816" sldId="489"/>
            <ac:graphicFrameMk id="8" creationId="{5590072C-7B1E-443C-BDE8-BD57300E8936}"/>
          </ac:graphicFrameMkLst>
        </pc:graphicFrameChg>
        <pc:picChg chg="del">
          <ac:chgData name="Lê Nhật Thanh" userId="12b23ec1e96af906" providerId="LiveId" clId="{D5F9BCE9-6D08-4F47-8553-9A267A75B6D7}" dt="2022-11-11T13:32:08.459" v="4519" actId="478"/>
          <ac:picMkLst>
            <pc:docMk/>
            <pc:sldMk cId="2464196816" sldId="489"/>
            <ac:picMk id="9" creationId="{4C74F545-6C3B-4E05-8B65-4D3D2B326015}"/>
          </ac:picMkLst>
        </pc:picChg>
      </pc:sldChg>
      <pc:sldChg chg="modSp add modTransition">
        <pc:chgData name="Lê Nhật Thanh" userId="12b23ec1e96af906" providerId="LiveId" clId="{D5F9BCE9-6D08-4F47-8553-9A267A75B6D7}" dt="2022-11-11T14:53:17.176" v="5461"/>
        <pc:sldMkLst>
          <pc:docMk/>
          <pc:sldMk cId="3905126498" sldId="490"/>
        </pc:sldMkLst>
        <pc:spChg chg="mod">
          <ac:chgData name="Lê Nhật Thanh" userId="12b23ec1e96af906" providerId="LiveId" clId="{D5F9BCE9-6D08-4F47-8553-9A267A75B6D7}" dt="2022-11-11T13:36:36.867" v="4575"/>
          <ac:spMkLst>
            <pc:docMk/>
            <pc:sldMk cId="3905126498" sldId="490"/>
            <ac:spMk id="2" creationId="{A265DDD5-E11E-4B00-B121-682EBC53BC2C}"/>
          </ac:spMkLst>
        </pc:spChg>
        <pc:spChg chg="mod">
          <ac:chgData name="Lê Nhật Thanh" userId="12b23ec1e96af906" providerId="LiveId" clId="{D5F9BCE9-6D08-4F47-8553-9A267A75B6D7}" dt="2022-11-11T14:30:29.712" v="5195" actId="404"/>
          <ac:spMkLst>
            <pc:docMk/>
            <pc:sldMk cId="3905126498" sldId="490"/>
            <ac:spMk id="4" creationId="{D7F93BA8-BF70-47DA-89AC-345B6451B589}"/>
          </ac:spMkLst>
        </pc:spChg>
        <pc:spChg chg="mod">
          <ac:chgData name="Lê Nhật Thanh" userId="12b23ec1e96af906" providerId="LiveId" clId="{D5F9BCE9-6D08-4F47-8553-9A267A75B6D7}" dt="2022-11-11T13:39:00.136" v="4643" actId="403"/>
          <ac:spMkLst>
            <pc:docMk/>
            <pc:sldMk cId="3905126498" sldId="490"/>
            <ac:spMk id="5" creationId="{F6A8B0A7-6F9D-499E-A865-6BFBDE8534B8}"/>
          </ac:spMkLst>
        </pc:spChg>
      </pc:sldChg>
      <pc:sldChg chg="modSp add modTransition">
        <pc:chgData name="Lê Nhật Thanh" userId="12b23ec1e96af906" providerId="LiveId" clId="{D5F9BCE9-6D08-4F47-8553-9A267A75B6D7}" dt="2022-11-11T14:53:17.176" v="5461"/>
        <pc:sldMkLst>
          <pc:docMk/>
          <pc:sldMk cId="3325672305" sldId="491"/>
        </pc:sldMkLst>
        <pc:spChg chg="mod">
          <ac:chgData name="Lê Nhật Thanh" userId="12b23ec1e96af906" providerId="LiveId" clId="{D5F9BCE9-6D08-4F47-8553-9A267A75B6D7}" dt="2022-11-11T14:30:35.469" v="5196" actId="404"/>
          <ac:spMkLst>
            <pc:docMk/>
            <pc:sldMk cId="3325672305" sldId="491"/>
            <ac:spMk id="4" creationId="{D7F93BA8-BF70-47DA-89AC-345B6451B589}"/>
          </ac:spMkLst>
        </pc:spChg>
        <pc:spChg chg="mod">
          <ac:chgData name="Lê Nhật Thanh" userId="12b23ec1e96af906" providerId="LiveId" clId="{D5F9BCE9-6D08-4F47-8553-9A267A75B6D7}" dt="2022-11-11T13:38:42.088" v="4641"/>
          <ac:spMkLst>
            <pc:docMk/>
            <pc:sldMk cId="3325672305" sldId="491"/>
            <ac:spMk id="5" creationId="{F6A8B0A7-6F9D-499E-A865-6BFBDE8534B8}"/>
          </ac:spMkLst>
        </pc:spChg>
      </pc:sldChg>
      <pc:sldChg chg="modSp add modTransition">
        <pc:chgData name="Lê Nhật Thanh" userId="12b23ec1e96af906" providerId="LiveId" clId="{D5F9BCE9-6D08-4F47-8553-9A267A75B6D7}" dt="2022-11-11T14:53:17.176" v="5461"/>
        <pc:sldMkLst>
          <pc:docMk/>
          <pc:sldMk cId="1745086086" sldId="492"/>
        </pc:sldMkLst>
        <pc:spChg chg="mod">
          <ac:chgData name="Lê Nhật Thanh" userId="12b23ec1e96af906" providerId="LiveId" clId="{D5F9BCE9-6D08-4F47-8553-9A267A75B6D7}" dt="2022-11-11T14:00:27.906" v="4712" actId="20577"/>
          <ac:spMkLst>
            <pc:docMk/>
            <pc:sldMk cId="1745086086" sldId="492"/>
            <ac:spMk id="2" creationId="{A265DDD5-E11E-4B00-B121-682EBC53BC2C}"/>
          </ac:spMkLst>
        </pc:spChg>
        <pc:spChg chg="mod">
          <ac:chgData name="Lê Nhật Thanh" userId="12b23ec1e96af906" providerId="LiveId" clId="{D5F9BCE9-6D08-4F47-8553-9A267A75B6D7}" dt="2022-11-11T14:30:43.051" v="5197" actId="404"/>
          <ac:spMkLst>
            <pc:docMk/>
            <pc:sldMk cId="1745086086" sldId="492"/>
            <ac:spMk id="4" creationId="{D7F93BA8-BF70-47DA-89AC-345B6451B589}"/>
          </ac:spMkLst>
        </pc:spChg>
        <pc:spChg chg="mod">
          <ac:chgData name="Lê Nhật Thanh" userId="12b23ec1e96af906" providerId="LiveId" clId="{D5F9BCE9-6D08-4F47-8553-9A267A75B6D7}" dt="2022-11-11T14:01:40.556" v="4722" actId="1076"/>
          <ac:spMkLst>
            <pc:docMk/>
            <pc:sldMk cId="1745086086" sldId="492"/>
            <ac:spMk id="5" creationId="{F6A8B0A7-6F9D-499E-A865-6BFBDE8534B8}"/>
          </ac:spMkLst>
        </pc:spChg>
      </pc:sldChg>
      <pc:sldChg chg="modSp add modTransition">
        <pc:chgData name="Lê Nhật Thanh" userId="12b23ec1e96af906" providerId="LiveId" clId="{D5F9BCE9-6D08-4F47-8553-9A267A75B6D7}" dt="2022-11-11T14:53:17.176" v="5461"/>
        <pc:sldMkLst>
          <pc:docMk/>
          <pc:sldMk cId="1754700574" sldId="493"/>
        </pc:sldMkLst>
        <pc:spChg chg="mod">
          <ac:chgData name="Lê Nhật Thanh" userId="12b23ec1e96af906" providerId="LiveId" clId="{D5F9BCE9-6D08-4F47-8553-9A267A75B6D7}" dt="2022-11-11T14:30:47.192" v="5198" actId="404"/>
          <ac:spMkLst>
            <pc:docMk/>
            <pc:sldMk cId="1754700574" sldId="493"/>
            <ac:spMk id="4" creationId="{D7F93BA8-BF70-47DA-89AC-345B6451B589}"/>
          </ac:spMkLst>
        </pc:spChg>
        <pc:spChg chg="mod">
          <ac:chgData name="Lê Nhật Thanh" userId="12b23ec1e96af906" providerId="LiveId" clId="{D5F9BCE9-6D08-4F47-8553-9A267A75B6D7}" dt="2022-11-11T14:01:36.036" v="4721" actId="1076"/>
          <ac:spMkLst>
            <pc:docMk/>
            <pc:sldMk cId="1754700574" sldId="493"/>
            <ac:spMk id="5" creationId="{F6A8B0A7-6F9D-499E-A865-6BFBDE8534B8}"/>
          </ac:spMkLst>
        </pc:spChg>
      </pc:sldChg>
      <pc:sldChg chg="modSp add modTransition">
        <pc:chgData name="Lê Nhật Thanh" userId="12b23ec1e96af906" providerId="LiveId" clId="{D5F9BCE9-6D08-4F47-8553-9A267A75B6D7}" dt="2022-11-11T14:53:17.176" v="5461"/>
        <pc:sldMkLst>
          <pc:docMk/>
          <pc:sldMk cId="2119995422" sldId="494"/>
        </pc:sldMkLst>
        <pc:spChg chg="mod">
          <ac:chgData name="Lê Nhật Thanh" userId="12b23ec1e96af906" providerId="LiveId" clId="{D5F9BCE9-6D08-4F47-8553-9A267A75B6D7}" dt="2022-11-11T14:01:57.103" v="4728"/>
          <ac:spMkLst>
            <pc:docMk/>
            <pc:sldMk cId="2119995422" sldId="494"/>
            <ac:spMk id="2" creationId="{A265DDD5-E11E-4B00-B121-682EBC53BC2C}"/>
          </ac:spMkLst>
        </pc:spChg>
        <pc:spChg chg="mod">
          <ac:chgData name="Lê Nhật Thanh" userId="12b23ec1e96af906" providerId="LiveId" clId="{D5F9BCE9-6D08-4F47-8553-9A267A75B6D7}" dt="2022-11-11T14:30:54.424" v="5199" actId="404"/>
          <ac:spMkLst>
            <pc:docMk/>
            <pc:sldMk cId="2119995422" sldId="494"/>
            <ac:spMk id="4" creationId="{D7F93BA8-BF70-47DA-89AC-345B6451B589}"/>
          </ac:spMkLst>
        </pc:spChg>
        <pc:spChg chg="mod">
          <ac:chgData name="Lê Nhật Thanh" userId="12b23ec1e96af906" providerId="LiveId" clId="{D5F9BCE9-6D08-4F47-8553-9A267A75B6D7}" dt="2022-11-11T14:02:18.669" v="4734" actId="20577"/>
          <ac:spMkLst>
            <pc:docMk/>
            <pc:sldMk cId="2119995422" sldId="494"/>
            <ac:spMk id="5" creationId="{F6A8B0A7-6F9D-499E-A865-6BFBDE8534B8}"/>
          </ac:spMkLst>
        </pc:spChg>
      </pc:sldChg>
      <pc:sldChg chg="modSp add modTransition">
        <pc:chgData name="Lê Nhật Thanh" userId="12b23ec1e96af906" providerId="LiveId" clId="{D5F9BCE9-6D08-4F47-8553-9A267A75B6D7}" dt="2022-11-11T14:53:17.176" v="5461"/>
        <pc:sldMkLst>
          <pc:docMk/>
          <pc:sldMk cId="3249129227" sldId="495"/>
        </pc:sldMkLst>
        <pc:spChg chg="mod">
          <ac:chgData name="Lê Nhật Thanh" userId="12b23ec1e96af906" providerId="LiveId" clId="{D5F9BCE9-6D08-4F47-8553-9A267A75B6D7}" dt="2022-11-11T14:02:36.784" v="4739"/>
          <ac:spMkLst>
            <pc:docMk/>
            <pc:sldMk cId="3249129227" sldId="495"/>
            <ac:spMk id="2" creationId="{A265DDD5-E11E-4B00-B121-682EBC53BC2C}"/>
          </ac:spMkLst>
        </pc:spChg>
        <pc:spChg chg="mod">
          <ac:chgData name="Lê Nhật Thanh" userId="12b23ec1e96af906" providerId="LiveId" clId="{D5F9BCE9-6D08-4F47-8553-9A267A75B6D7}" dt="2022-11-11T14:30:58.272" v="5200" actId="404"/>
          <ac:spMkLst>
            <pc:docMk/>
            <pc:sldMk cId="3249129227" sldId="495"/>
            <ac:spMk id="4" creationId="{D7F93BA8-BF70-47DA-89AC-345B6451B589}"/>
          </ac:spMkLst>
        </pc:spChg>
        <pc:spChg chg="mod">
          <ac:chgData name="Lê Nhật Thanh" userId="12b23ec1e96af906" providerId="LiveId" clId="{D5F9BCE9-6D08-4F47-8553-9A267A75B6D7}" dt="2022-11-11T14:04:23.668" v="4750" actId="1076"/>
          <ac:spMkLst>
            <pc:docMk/>
            <pc:sldMk cId="3249129227" sldId="495"/>
            <ac:spMk id="5" creationId="{F6A8B0A7-6F9D-499E-A865-6BFBDE8534B8}"/>
          </ac:spMkLst>
        </pc:spChg>
      </pc:sldChg>
      <pc:sldChg chg="modSp add modTransition">
        <pc:chgData name="Lê Nhật Thanh" userId="12b23ec1e96af906" providerId="LiveId" clId="{D5F9BCE9-6D08-4F47-8553-9A267A75B6D7}" dt="2022-11-11T14:53:17.176" v="5461"/>
        <pc:sldMkLst>
          <pc:docMk/>
          <pc:sldMk cId="1639270759" sldId="496"/>
        </pc:sldMkLst>
        <pc:spChg chg="mod">
          <ac:chgData name="Lê Nhật Thanh" userId="12b23ec1e96af906" providerId="LiveId" clId="{D5F9BCE9-6D08-4F47-8553-9A267A75B6D7}" dt="2022-11-11T14:31:05.497" v="5201" actId="404"/>
          <ac:spMkLst>
            <pc:docMk/>
            <pc:sldMk cId="1639270759" sldId="496"/>
            <ac:spMk id="4" creationId="{D7F93BA8-BF70-47DA-89AC-345B6451B589}"/>
          </ac:spMkLst>
        </pc:spChg>
        <pc:spChg chg="mod">
          <ac:chgData name="Lê Nhật Thanh" userId="12b23ec1e96af906" providerId="LiveId" clId="{D5F9BCE9-6D08-4F47-8553-9A267A75B6D7}" dt="2022-11-11T14:04:33.764" v="4753" actId="255"/>
          <ac:spMkLst>
            <pc:docMk/>
            <pc:sldMk cId="1639270759" sldId="496"/>
            <ac:spMk id="5" creationId="{F6A8B0A7-6F9D-499E-A865-6BFBDE8534B8}"/>
          </ac:spMkLst>
        </pc:spChg>
      </pc:sldChg>
      <pc:sldChg chg="modSp add modTransition">
        <pc:chgData name="Lê Nhật Thanh" userId="12b23ec1e96af906" providerId="LiveId" clId="{D5F9BCE9-6D08-4F47-8553-9A267A75B6D7}" dt="2022-11-11T14:53:17.176" v="5461"/>
        <pc:sldMkLst>
          <pc:docMk/>
          <pc:sldMk cId="3528636936" sldId="497"/>
        </pc:sldMkLst>
        <pc:spChg chg="mod">
          <ac:chgData name="Lê Nhật Thanh" userId="12b23ec1e96af906" providerId="LiveId" clId="{D5F9BCE9-6D08-4F47-8553-9A267A75B6D7}" dt="2022-11-11T14:04:52.456" v="4757"/>
          <ac:spMkLst>
            <pc:docMk/>
            <pc:sldMk cId="3528636936" sldId="497"/>
            <ac:spMk id="2" creationId="{A265DDD5-E11E-4B00-B121-682EBC53BC2C}"/>
          </ac:spMkLst>
        </pc:spChg>
        <pc:spChg chg="mod">
          <ac:chgData name="Lê Nhật Thanh" userId="12b23ec1e96af906" providerId="LiveId" clId="{D5F9BCE9-6D08-4F47-8553-9A267A75B6D7}" dt="2022-11-11T14:31:09.408" v="5202" actId="404"/>
          <ac:spMkLst>
            <pc:docMk/>
            <pc:sldMk cId="3528636936" sldId="497"/>
            <ac:spMk id="4" creationId="{D7F93BA8-BF70-47DA-89AC-345B6451B589}"/>
          </ac:spMkLst>
        </pc:spChg>
        <pc:spChg chg="mod">
          <ac:chgData name="Lê Nhật Thanh" userId="12b23ec1e96af906" providerId="LiveId" clId="{D5F9BCE9-6D08-4F47-8553-9A267A75B6D7}" dt="2022-11-11T14:05:16.972" v="4767" actId="20577"/>
          <ac:spMkLst>
            <pc:docMk/>
            <pc:sldMk cId="3528636936" sldId="497"/>
            <ac:spMk id="5" creationId="{F6A8B0A7-6F9D-499E-A865-6BFBDE8534B8}"/>
          </ac:spMkLst>
        </pc:spChg>
      </pc:sldChg>
      <pc:sldChg chg="modSp add modTransition">
        <pc:chgData name="Lê Nhật Thanh" userId="12b23ec1e96af906" providerId="LiveId" clId="{D5F9BCE9-6D08-4F47-8553-9A267A75B6D7}" dt="2022-11-11T14:53:17.176" v="5461"/>
        <pc:sldMkLst>
          <pc:docMk/>
          <pc:sldMk cId="4044533739" sldId="498"/>
        </pc:sldMkLst>
        <pc:spChg chg="mod">
          <ac:chgData name="Lê Nhật Thanh" userId="12b23ec1e96af906" providerId="LiveId" clId="{D5F9BCE9-6D08-4F47-8553-9A267A75B6D7}" dt="2022-11-11T14:05:50.009" v="4811" actId="20577"/>
          <ac:spMkLst>
            <pc:docMk/>
            <pc:sldMk cId="4044533739" sldId="498"/>
            <ac:spMk id="2" creationId="{A265DDD5-E11E-4B00-B121-682EBC53BC2C}"/>
          </ac:spMkLst>
        </pc:spChg>
        <pc:spChg chg="mod">
          <ac:chgData name="Lê Nhật Thanh" userId="12b23ec1e96af906" providerId="LiveId" clId="{D5F9BCE9-6D08-4F47-8553-9A267A75B6D7}" dt="2022-11-11T14:31:13.665" v="5203" actId="404"/>
          <ac:spMkLst>
            <pc:docMk/>
            <pc:sldMk cId="4044533739" sldId="498"/>
            <ac:spMk id="4" creationId="{D7F93BA8-BF70-47DA-89AC-345B6451B589}"/>
          </ac:spMkLst>
        </pc:spChg>
        <pc:spChg chg="mod">
          <ac:chgData name="Lê Nhật Thanh" userId="12b23ec1e96af906" providerId="LiveId" clId="{D5F9BCE9-6D08-4F47-8553-9A267A75B6D7}" dt="2022-11-11T14:06:01.481" v="4814"/>
          <ac:spMkLst>
            <pc:docMk/>
            <pc:sldMk cId="4044533739" sldId="498"/>
            <ac:spMk id="5" creationId="{F6A8B0A7-6F9D-499E-A865-6BFBDE8534B8}"/>
          </ac:spMkLst>
        </pc:spChg>
      </pc:sldChg>
      <pc:sldChg chg="addSp delSp modSp add del modTransition">
        <pc:chgData name="Lê Nhật Thanh" userId="12b23ec1e96af906" providerId="LiveId" clId="{D5F9BCE9-6D08-4F47-8553-9A267A75B6D7}" dt="2022-11-11T14:53:17.176" v="5461"/>
        <pc:sldMkLst>
          <pc:docMk/>
          <pc:sldMk cId="2157037486" sldId="499"/>
        </pc:sldMkLst>
        <pc:spChg chg="del mod">
          <ac:chgData name="Lê Nhật Thanh" userId="12b23ec1e96af906" providerId="LiveId" clId="{D5F9BCE9-6D08-4F47-8553-9A267A75B6D7}" dt="2022-11-11T14:07:57.430" v="4835" actId="478"/>
          <ac:spMkLst>
            <pc:docMk/>
            <pc:sldMk cId="2157037486" sldId="499"/>
            <ac:spMk id="2" creationId="{A265DDD5-E11E-4B00-B121-682EBC53BC2C}"/>
          </ac:spMkLst>
        </pc:spChg>
        <pc:spChg chg="mod">
          <ac:chgData name="Lê Nhật Thanh" userId="12b23ec1e96af906" providerId="LiveId" clId="{D5F9BCE9-6D08-4F47-8553-9A267A75B6D7}" dt="2022-11-11T14:31:17.056" v="5204" actId="404"/>
          <ac:spMkLst>
            <pc:docMk/>
            <pc:sldMk cId="2157037486" sldId="499"/>
            <ac:spMk id="4" creationId="{D7F93BA8-BF70-47DA-89AC-345B6451B589}"/>
          </ac:spMkLst>
        </pc:spChg>
        <pc:spChg chg="mod">
          <ac:chgData name="Lê Nhật Thanh" userId="12b23ec1e96af906" providerId="LiveId" clId="{D5F9BCE9-6D08-4F47-8553-9A267A75B6D7}" dt="2022-11-11T14:23:22.421" v="5086" actId="1076"/>
          <ac:spMkLst>
            <pc:docMk/>
            <pc:sldMk cId="2157037486" sldId="499"/>
            <ac:spMk id="5" creationId="{F6A8B0A7-6F9D-499E-A865-6BFBDE8534B8}"/>
          </ac:spMkLst>
        </pc:spChg>
        <pc:spChg chg="add mod">
          <ac:chgData name="Lê Nhật Thanh" userId="12b23ec1e96af906" providerId="LiveId" clId="{D5F9BCE9-6D08-4F47-8553-9A267A75B6D7}" dt="2022-11-11T14:23:32.771" v="5141" actId="20577"/>
          <ac:spMkLst>
            <pc:docMk/>
            <pc:sldMk cId="2157037486" sldId="499"/>
            <ac:spMk id="6" creationId="{6B28F6D4-627A-46E0-9236-BBEF8223B69E}"/>
          </ac:spMkLst>
        </pc:spChg>
      </pc:sldChg>
      <pc:sldChg chg="addSp delSp modSp add modTransition">
        <pc:chgData name="Lê Nhật Thanh" userId="12b23ec1e96af906" providerId="LiveId" clId="{D5F9BCE9-6D08-4F47-8553-9A267A75B6D7}" dt="2022-11-11T14:53:17.176" v="5461"/>
        <pc:sldMkLst>
          <pc:docMk/>
          <pc:sldMk cId="1130318694" sldId="500"/>
        </pc:sldMkLst>
        <pc:spChg chg="del">
          <ac:chgData name="Lê Nhật Thanh" userId="12b23ec1e96af906" providerId="LiveId" clId="{D5F9BCE9-6D08-4F47-8553-9A267A75B6D7}" dt="2022-11-11T14:08:00.912" v="4836" actId="478"/>
          <ac:spMkLst>
            <pc:docMk/>
            <pc:sldMk cId="1130318694" sldId="500"/>
            <ac:spMk id="2" creationId="{A265DDD5-E11E-4B00-B121-682EBC53BC2C}"/>
          </ac:spMkLst>
        </pc:spChg>
        <pc:spChg chg="mod">
          <ac:chgData name="Lê Nhật Thanh" userId="12b23ec1e96af906" providerId="LiveId" clId="{D5F9BCE9-6D08-4F47-8553-9A267A75B6D7}" dt="2022-11-11T14:31:21.816" v="5205" actId="404"/>
          <ac:spMkLst>
            <pc:docMk/>
            <pc:sldMk cId="1130318694" sldId="500"/>
            <ac:spMk id="4" creationId="{D7F93BA8-BF70-47DA-89AC-345B6451B589}"/>
          </ac:spMkLst>
        </pc:spChg>
        <pc:spChg chg="mod">
          <ac:chgData name="Lê Nhật Thanh" userId="12b23ec1e96af906" providerId="LiveId" clId="{D5F9BCE9-6D08-4F47-8553-9A267A75B6D7}" dt="2022-11-11T14:23:39.821" v="5143" actId="1076"/>
          <ac:spMkLst>
            <pc:docMk/>
            <pc:sldMk cId="1130318694" sldId="500"/>
            <ac:spMk id="5" creationId="{F6A8B0A7-6F9D-499E-A865-6BFBDE8534B8}"/>
          </ac:spMkLst>
        </pc:spChg>
        <pc:spChg chg="add">
          <ac:chgData name="Lê Nhật Thanh" userId="12b23ec1e96af906" providerId="LiveId" clId="{D5F9BCE9-6D08-4F47-8553-9A267A75B6D7}" dt="2022-11-11T14:23:37.088" v="5142"/>
          <ac:spMkLst>
            <pc:docMk/>
            <pc:sldMk cId="1130318694" sldId="500"/>
            <ac:spMk id="6" creationId="{A286AACC-6E0F-4732-90BC-389A873DCD10}"/>
          </ac:spMkLst>
        </pc:spChg>
      </pc:sldChg>
      <pc:sldChg chg="addSp modSp add modTransition">
        <pc:chgData name="Lê Nhật Thanh" userId="12b23ec1e96af906" providerId="LiveId" clId="{D5F9BCE9-6D08-4F47-8553-9A267A75B6D7}" dt="2022-11-11T14:53:17.176" v="5461"/>
        <pc:sldMkLst>
          <pc:docMk/>
          <pc:sldMk cId="415390405" sldId="501"/>
        </pc:sldMkLst>
        <pc:spChg chg="add mod">
          <ac:chgData name="Lê Nhật Thanh" userId="12b23ec1e96af906" providerId="LiveId" clId="{D5F9BCE9-6D08-4F47-8553-9A267A75B6D7}" dt="2022-11-11T14:09:20.189" v="4858" actId="1076"/>
          <ac:spMkLst>
            <pc:docMk/>
            <pc:sldMk cId="415390405" sldId="501"/>
            <ac:spMk id="2" creationId="{0994A06A-876F-495E-A001-C060A4751CF2}"/>
          </ac:spMkLst>
        </pc:spChg>
        <pc:spChg chg="mod">
          <ac:chgData name="Lê Nhật Thanh" userId="12b23ec1e96af906" providerId="LiveId" clId="{D5F9BCE9-6D08-4F47-8553-9A267A75B6D7}" dt="2022-11-11T14:31:29.424" v="5207" actId="404"/>
          <ac:spMkLst>
            <pc:docMk/>
            <pc:sldMk cId="415390405" sldId="501"/>
            <ac:spMk id="4" creationId="{D7F93BA8-BF70-47DA-89AC-345B6451B589}"/>
          </ac:spMkLst>
        </pc:spChg>
        <pc:spChg chg="mod">
          <ac:chgData name="Lê Nhật Thanh" userId="12b23ec1e96af906" providerId="LiveId" clId="{D5F9BCE9-6D08-4F47-8553-9A267A75B6D7}" dt="2022-11-11T14:09:03.934" v="4849" actId="1076"/>
          <ac:spMkLst>
            <pc:docMk/>
            <pc:sldMk cId="415390405" sldId="501"/>
            <ac:spMk id="5" creationId="{F6A8B0A7-6F9D-499E-A865-6BFBDE8534B8}"/>
          </ac:spMkLst>
        </pc:spChg>
      </pc:sldChg>
      <pc:sldChg chg="modSp add modTransition">
        <pc:chgData name="Lê Nhật Thanh" userId="12b23ec1e96af906" providerId="LiveId" clId="{D5F9BCE9-6D08-4F47-8553-9A267A75B6D7}" dt="2022-11-11T14:53:17.176" v="5461"/>
        <pc:sldMkLst>
          <pc:docMk/>
          <pc:sldMk cId="2770764909" sldId="502"/>
        </pc:sldMkLst>
        <pc:spChg chg="mod">
          <ac:chgData name="Lê Nhật Thanh" userId="12b23ec1e96af906" providerId="LiveId" clId="{D5F9BCE9-6D08-4F47-8553-9A267A75B6D7}" dt="2022-11-11T14:11:25.035" v="4862"/>
          <ac:spMkLst>
            <pc:docMk/>
            <pc:sldMk cId="2770764909" sldId="502"/>
            <ac:spMk id="2" creationId="{0994A06A-876F-495E-A001-C060A4751CF2}"/>
          </ac:spMkLst>
        </pc:spChg>
        <pc:spChg chg="mod">
          <ac:chgData name="Lê Nhật Thanh" userId="12b23ec1e96af906" providerId="LiveId" clId="{D5F9BCE9-6D08-4F47-8553-9A267A75B6D7}" dt="2022-11-11T14:31:32.952" v="5208" actId="404"/>
          <ac:spMkLst>
            <pc:docMk/>
            <pc:sldMk cId="2770764909" sldId="502"/>
            <ac:spMk id="4" creationId="{D7F93BA8-BF70-47DA-89AC-345B6451B589}"/>
          </ac:spMkLst>
        </pc:spChg>
        <pc:spChg chg="mod">
          <ac:chgData name="Lê Nhật Thanh" userId="12b23ec1e96af906" providerId="LiveId" clId="{D5F9BCE9-6D08-4F47-8553-9A267A75B6D7}" dt="2022-11-11T14:14:38.525" v="5025" actId="1076"/>
          <ac:spMkLst>
            <pc:docMk/>
            <pc:sldMk cId="2770764909" sldId="502"/>
            <ac:spMk id="5" creationId="{F6A8B0A7-6F9D-499E-A865-6BFBDE8534B8}"/>
          </ac:spMkLst>
        </pc:spChg>
      </pc:sldChg>
      <pc:sldChg chg="modSp add modTransition">
        <pc:chgData name="Lê Nhật Thanh" userId="12b23ec1e96af906" providerId="LiveId" clId="{D5F9BCE9-6D08-4F47-8553-9A267A75B6D7}" dt="2022-11-11T14:53:17.176" v="5461"/>
        <pc:sldMkLst>
          <pc:docMk/>
          <pc:sldMk cId="4184485157" sldId="503"/>
        </pc:sldMkLst>
        <pc:spChg chg="mod">
          <ac:chgData name="Lê Nhật Thanh" userId="12b23ec1e96af906" providerId="LiveId" clId="{D5F9BCE9-6D08-4F47-8553-9A267A75B6D7}" dt="2022-11-11T14:31:36.840" v="5209" actId="404"/>
          <ac:spMkLst>
            <pc:docMk/>
            <pc:sldMk cId="4184485157" sldId="503"/>
            <ac:spMk id="4" creationId="{D7F93BA8-BF70-47DA-89AC-345B6451B589}"/>
          </ac:spMkLst>
        </pc:spChg>
        <pc:spChg chg="mod">
          <ac:chgData name="Lê Nhật Thanh" userId="12b23ec1e96af906" providerId="LiveId" clId="{D5F9BCE9-6D08-4F47-8553-9A267A75B6D7}" dt="2022-11-11T14:15:17.551" v="5033" actId="20577"/>
          <ac:spMkLst>
            <pc:docMk/>
            <pc:sldMk cId="4184485157" sldId="503"/>
            <ac:spMk id="5" creationId="{F6A8B0A7-6F9D-499E-A865-6BFBDE8534B8}"/>
          </ac:spMkLst>
        </pc:spChg>
      </pc:sldChg>
      <pc:sldChg chg="addSp delSp modSp add modTransition modAnim">
        <pc:chgData name="Lê Nhật Thanh" userId="12b23ec1e96af906" providerId="LiveId" clId="{D5F9BCE9-6D08-4F47-8553-9A267A75B6D7}" dt="2022-11-11T14:57:12.167" v="5479"/>
        <pc:sldMkLst>
          <pc:docMk/>
          <pc:sldMk cId="381083477" sldId="504"/>
        </pc:sldMkLst>
        <pc:spChg chg="mod">
          <ac:chgData name="Lê Nhật Thanh" userId="12b23ec1e96af906" providerId="LiveId" clId="{D5F9BCE9-6D08-4F47-8553-9A267A75B6D7}" dt="2022-11-11T14:16:15.094" v="5039"/>
          <ac:spMkLst>
            <pc:docMk/>
            <pc:sldMk cId="381083477" sldId="504"/>
            <ac:spMk id="2" creationId="{0994A06A-876F-495E-A001-C060A4751CF2}"/>
          </ac:spMkLst>
        </pc:spChg>
        <pc:spChg chg="mod">
          <ac:chgData name="Lê Nhật Thanh" userId="12b23ec1e96af906" providerId="LiveId" clId="{D5F9BCE9-6D08-4F47-8553-9A267A75B6D7}" dt="2022-11-11T14:31:42.048" v="5210" actId="404"/>
          <ac:spMkLst>
            <pc:docMk/>
            <pc:sldMk cId="381083477" sldId="504"/>
            <ac:spMk id="4" creationId="{D7F93BA8-BF70-47DA-89AC-345B6451B589}"/>
          </ac:spMkLst>
        </pc:spChg>
        <pc:spChg chg="del">
          <ac:chgData name="Lê Nhật Thanh" userId="12b23ec1e96af906" providerId="LiveId" clId="{D5F9BCE9-6D08-4F47-8553-9A267A75B6D7}" dt="2022-11-11T14:16:36.845" v="5042" actId="478"/>
          <ac:spMkLst>
            <pc:docMk/>
            <pc:sldMk cId="381083477" sldId="504"/>
            <ac:spMk id="5" creationId="{F6A8B0A7-6F9D-499E-A865-6BFBDE8534B8}"/>
          </ac:spMkLst>
        </pc:spChg>
        <pc:spChg chg="add">
          <ac:chgData name="Lê Nhật Thanh" userId="12b23ec1e96af906" providerId="LiveId" clId="{D5F9BCE9-6D08-4F47-8553-9A267A75B6D7}" dt="2022-11-11T14:16:37.362" v="5043"/>
          <ac:spMkLst>
            <pc:docMk/>
            <pc:sldMk cId="381083477" sldId="504"/>
            <ac:spMk id="6" creationId="{D0E18981-43EE-4C0E-B30F-9B7A2CBA870E}"/>
          </ac:spMkLst>
        </pc:spChg>
        <pc:spChg chg="add">
          <ac:chgData name="Lê Nhật Thanh" userId="12b23ec1e96af906" providerId="LiveId" clId="{D5F9BCE9-6D08-4F47-8553-9A267A75B6D7}" dt="2022-11-11T14:16:37.362" v="5043"/>
          <ac:spMkLst>
            <pc:docMk/>
            <pc:sldMk cId="381083477" sldId="504"/>
            <ac:spMk id="7" creationId="{98574229-42AC-474F-A8AB-8B5E41D4CBDE}"/>
          </ac:spMkLst>
        </pc:spChg>
        <pc:spChg chg="add">
          <ac:chgData name="Lê Nhật Thanh" userId="12b23ec1e96af906" providerId="LiveId" clId="{D5F9BCE9-6D08-4F47-8553-9A267A75B6D7}" dt="2022-11-11T14:16:37.362" v="5043"/>
          <ac:spMkLst>
            <pc:docMk/>
            <pc:sldMk cId="381083477" sldId="504"/>
            <ac:spMk id="8" creationId="{8DCD5180-3EE8-492F-BE19-EEF6612F07E0}"/>
          </ac:spMkLst>
        </pc:spChg>
        <pc:spChg chg="add">
          <ac:chgData name="Lê Nhật Thanh" userId="12b23ec1e96af906" providerId="LiveId" clId="{D5F9BCE9-6D08-4F47-8553-9A267A75B6D7}" dt="2022-11-11T14:16:37.362" v="5043"/>
          <ac:spMkLst>
            <pc:docMk/>
            <pc:sldMk cId="381083477" sldId="504"/>
            <ac:spMk id="9" creationId="{0F2D0707-C842-4518-9DB5-1F5F00FFD08E}"/>
          </ac:spMkLst>
        </pc:spChg>
        <pc:spChg chg="add">
          <ac:chgData name="Lê Nhật Thanh" userId="12b23ec1e96af906" providerId="LiveId" clId="{D5F9BCE9-6D08-4F47-8553-9A267A75B6D7}" dt="2022-11-11T14:16:37.362" v="5043"/>
          <ac:spMkLst>
            <pc:docMk/>
            <pc:sldMk cId="381083477" sldId="504"/>
            <ac:spMk id="10" creationId="{82998176-33BE-436C-BA8C-54A9F2A7001B}"/>
          </ac:spMkLst>
        </pc:spChg>
        <pc:spChg chg="add">
          <ac:chgData name="Lê Nhật Thanh" userId="12b23ec1e96af906" providerId="LiveId" clId="{D5F9BCE9-6D08-4F47-8553-9A267A75B6D7}" dt="2022-11-11T14:16:37.362" v="5043"/>
          <ac:spMkLst>
            <pc:docMk/>
            <pc:sldMk cId="381083477" sldId="504"/>
            <ac:spMk id="11" creationId="{2048216B-4B1C-4535-926B-EA227DE9310D}"/>
          </ac:spMkLst>
        </pc:spChg>
        <pc:spChg chg="add">
          <ac:chgData name="Lê Nhật Thanh" userId="12b23ec1e96af906" providerId="LiveId" clId="{D5F9BCE9-6D08-4F47-8553-9A267A75B6D7}" dt="2022-11-11T14:16:37.362" v="5043"/>
          <ac:spMkLst>
            <pc:docMk/>
            <pc:sldMk cId="381083477" sldId="504"/>
            <ac:spMk id="12" creationId="{97F2A73D-C773-473A-AE28-B615B434859C}"/>
          </ac:spMkLst>
        </pc:spChg>
        <pc:spChg chg="add">
          <ac:chgData name="Lê Nhật Thanh" userId="12b23ec1e96af906" providerId="LiveId" clId="{D5F9BCE9-6D08-4F47-8553-9A267A75B6D7}" dt="2022-11-11T14:16:37.362" v="5043"/>
          <ac:spMkLst>
            <pc:docMk/>
            <pc:sldMk cId="381083477" sldId="504"/>
            <ac:spMk id="13" creationId="{5493DD8D-6FD5-4432-B79C-6C3B74752F84}"/>
          </ac:spMkLst>
        </pc:spChg>
        <pc:spChg chg="add">
          <ac:chgData name="Lê Nhật Thanh" userId="12b23ec1e96af906" providerId="LiveId" clId="{D5F9BCE9-6D08-4F47-8553-9A267A75B6D7}" dt="2022-11-11T14:16:37.362" v="5043"/>
          <ac:spMkLst>
            <pc:docMk/>
            <pc:sldMk cId="381083477" sldId="504"/>
            <ac:spMk id="14" creationId="{B51F1F46-15B0-4015-8C16-7EC078C34E81}"/>
          </ac:spMkLst>
        </pc:spChg>
        <pc:spChg chg="add">
          <ac:chgData name="Lê Nhật Thanh" userId="12b23ec1e96af906" providerId="LiveId" clId="{D5F9BCE9-6D08-4F47-8553-9A267A75B6D7}" dt="2022-11-11T14:16:37.362" v="5043"/>
          <ac:spMkLst>
            <pc:docMk/>
            <pc:sldMk cId="381083477" sldId="504"/>
            <ac:spMk id="15" creationId="{3D87BBBA-567B-4273-9B7C-30FD1243F273}"/>
          </ac:spMkLst>
        </pc:spChg>
        <pc:spChg chg="add">
          <ac:chgData name="Lê Nhật Thanh" userId="12b23ec1e96af906" providerId="LiveId" clId="{D5F9BCE9-6D08-4F47-8553-9A267A75B6D7}" dt="2022-11-11T14:16:37.362" v="5043"/>
          <ac:spMkLst>
            <pc:docMk/>
            <pc:sldMk cId="381083477" sldId="504"/>
            <ac:spMk id="16" creationId="{AF7A0FE8-3E9C-4E4B-A344-8BC578471FD2}"/>
          </ac:spMkLst>
        </pc:spChg>
        <pc:spChg chg="add">
          <ac:chgData name="Lê Nhật Thanh" userId="12b23ec1e96af906" providerId="LiveId" clId="{D5F9BCE9-6D08-4F47-8553-9A267A75B6D7}" dt="2022-11-11T14:16:37.362" v="5043"/>
          <ac:spMkLst>
            <pc:docMk/>
            <pc:sldMk cId="381083477" sldId="504"/>
            <ac:spMk id="17" creationId="{51A788A7-C198-45E0-89C2-7A73E112B8C7}"/>
          </ac:spMkLst>
        </pc:spChg>
        <pc:spChg chg="add">
          <ac:chgData name="Lê Nhật Thanh" userId="12b23ec1e96af906" providerId="LiveId" clId="{D5F9BCE9-6D08-4F47-8553-9A267A75B6D7}" dt="2022-11-11T14:16:37.362" v="5043"/>
          <ac:spMkLst>
            <pc:docMk/>
            <pc:sldMk cId="381083477" sldId="504"/>
            <ac:spMk id="18" creationId="{64B483A9-9033-48FB-B737-0ADD3DF11A2B}"/>
          </ac:spMkLst>
        </pc:spChg>
        <pc:spChg chg="add">
          <ac:chgData name="Lê Nhật Thanh" userId="12b23ec1e96af906" providerId="LiveId" clId="{D5F9BCE9-6D08-4F47-8553-9A267A75B6D7}" dt="2022-11-11T14:16:37.362" v="5043"/>
          <ac:spMkLst>
            <pc:docMk/>
            <pc:sldMk cId="381083477" sldId="504"/>
            <ac:spMk id="19" creationId="{4317EAD2-F2AA-413B-8C8C-4A24D2C63972}"/>
          </ac:spMkLst>
        </pc:spChg>
        <pc:spChg chg="add">
          <ac:chgData name="Lê Nhật Thanh" userId="12b23ec1e96af906" providerId="LiveId" clId="{D5F9BCE9-6D08-4F47-8553-9A267A75B6D7}" dt="2022-11-11T14:16:37.362" v="5043"/>
          <ac:spMkLst>
            <pc:docMk/>
            <pc:sldMk cId="381083477" sldId="504"/>
            <ac:spMk id="20" creationId="{081EE35C-9088-4E18-A374-1799E29A2C5C}"/>
          </ac:spMkLst>
        </pc:spChg>
        <pc:spChg chg="add">
          <ac:chgData name="Lê Nhật Thanh" userId="12b23ec1e96af906" providerId="LiveId" clId="{D5F9BCE9-6D08-4F47-8553-9A267A75B6D7}" dt="2022-11-11T14:16:37.362" v="5043"/>
          <ac:spMkLst>
            <pc:docMk/>
            <pc:sldMk cId="381083477" sldId="504"/>
            <ac:spMk id="21" creationId="{A31B3B1E-F3B2-4730-A8F8-F627891A11C3}"/>
          </ac:spMkLst>
        </pc:spChg>
        <pc:spChg chg="add">
          <ac:chgData name="Lê Nhật Thanh" userId="12b23ec1e96af906" providerId="LiveId" clId="{D5F9BCE9-6D08-4F47-8553-9A267A75B6D7}" dt="2022-11-11T14:16:37.362" v="5043"/>
          <ac:spMkLst>
            <pc:docMk/>
            <pc:sldMk cId="381083477" sldId="504"/>
            <ac:spMk id="22" creationId="{D30D29C7-CAF6-410A-9DAF-0D0523F65D52}"/>
          </ac:spMkLst>
        </pc:spChg>
        <pc:picChg chg="add">
          <ac:chgData name="Lê Nhật Thanh" userId="12b23ec1e96af906" providerId="LiveId" clId="{D5F9BCE9-6D08-4F47-8553-9A267A75B6D7}" dt="2022-11-11T14:16:37.362" v="5043"/>
          <ac:picMkLst>
            <pc:docMk/>
            <pc:sldMk cId="381083477" sldId="504"/>
            <ac:picMk id="23" creationId="{7098D1C3-5956-480D-9695-5C7CDD01A628}"/>
          </ac:picMkLst>
        </pc:picChg>
        <pc:picChg chg="add">
          <ac:chgData name="Lê Nhật Thanh" userId="12b23ec1e96af906" providerId="LiveId" clId="{D5F9BCE9-6D08-4F47-8553-9A267A75B6D7}" dt="2022-11-11T14:16:37.362" v="5043"/>
          <ac:picMkLst>
            <pc:docMk/>
            <pc:sldMk cId="381083477" sldId="504"/>
            <ac:picMk id="24" creationId="{78111FB7-0BD3-4E59-ABB3-99FB61027E27}"/>
          </ac:picMkLst>
        </pc:picChg>
      </pc:sldChg>
      <pc:sldChg chg="addSp delSp modSp add modTransition modAnim">
        <pc:chgData name="Lê Nhật Thanh" userId="12b23ec1e96af906" providerId="LiveId" clId="{D5F9BCE9-6D08-4F47-8553-9A267A75B6D7}" dt="2022-11-11T14:57:08.774" v="5478"/>
        <pc:sldMkLst>
          <pc:docMk/>
          <pc:sldMk cId="3771015362" sldId="505"/>
        </pc:sldMkLst>
        <pc:spChg chg="mod">
          <ac:chgData name="Lê Nhật Thanh" userId="12b23ec1e96af906" providerId="LiveId" clId="{D5F9BCE9-6D08-4F47-8553-9A267A75B6D7}" dt="2022-11-11T14:17:01.692" v="5047"/>
          <ac:spMkLst>
            <pc:docMk/>
            <pc:sldMk cId="3771015362" sldId="505"/>
            <ac:spMk id="2" creationId="{0994A06A-876F-495E-A001-C060A4751CF2}"/>
          </ac:spMkLst>
        </pc:spChg>
        <pc:spChg chg="mod">
          <ac:chgData name="Lê Nhật Thanh" userId="12b23ec1e96af906" providerId="LiveId" clId="{D5F9BCE9-6D08-4F47-8553-9A267A75B6D7}" dt="2022-11-11T14:31:48.544" v="5211" actId="404"/>
          <ac:spMkLst>
            <pc:docMk/>
            <pc:sldMk cId="3771015362" sldId="505"/>
            <ac:spMk id="4" creationId="{D7F93BA8-BF70-47DA-89AC-345B6451B589}"/>
          </ac:spMkLst>
        </pc:spChg>
        <pc:spChg chg="del">
          <ac:chgData name="Lê Nhật Thanh" userId="12b23ec1e96af906" providerId="LiveId" clId="{D5F9BCE9-6D08-4F47-8553-9A267A75B6D7}" dt="2022-11-11T14:17:09.216" v="5049" actId="478"/>
          <ac:spMkLst>
            <pc:docMk/>
            <pc:sldMk cId="3771015362" sldId="505"/>
            <ac:spMk id="5" creationId="{F6A8B0A7-6F9D-499E-A865-6BFBDE8534B8}"/>
          </ac:spMkLst>
        </pc:spChg>
        <pc:spChg chg="add mod">
          <ac:chgData name="Lê Nhật Thanh" userId="12b23ec1e96af906" providerId="LiveId" clId="{D5F9BCE9-6D08-4F47-8553-9A267A75B6D7}" dt="2022-11-11T14:17:14.889" v="5051" actId="2711"/>
          <ac:spMkLst>
            <pc:docMk/>
            <pc:sldMk cId="3771015362" sldId="505"/>
            <ac:spMk id="7" creationId="{8462D6DC-0564-4078-B775-D39B34F411B2}"/>
          </ac:spMkLst>
        </pc:spChg>
        <pc:picChg chg="add">
          <ac:chgData name="Lê Nhật Thanh" userId="12b23ec1e96af906" providerId="LiveId" clId="{D5F9BCE9-6D08-4F47-8553-9A267A75B6D7}" dt="2022-11-11T14:17:09.558" v="5050"/>
          <ac:picMkLst>
            <pc:docMk/>
            <pc:sldMk cId="3771015362" sldId="505"/>
            <ac:picMk id="6" creationId="{45926BF6-549F-4BDA-B046-565A80E21E05}"/>
          </ac:picMkLst>
        </pc:picChg>
      </pc:sldChg>
      <pc:sldChg chg="addSp modSp add modTransition">
        <pc:chgData name="Lê Nhật Thanh" userId="12b23ec1e96af906" providerId="LiveId" clId="{D5F9BCE9-6D08-4F47-8553-9A267A75B6D7}" dt="2022-11-11T14:53:17.176" v="5461"/>
        <pc:sldMkLst>
          <pc:docMk/>
          <pc:sldMk cId="2674463186" sldId="506"/>
        </pc:sldMkLst>
        <pc:spChg chg="mod">
          <ac:chgData name="Lê Nhật Thanh" userId="12b23ec1e96af906" providerId="LiveId" clId="{D5F9BCE9-6D08-4F47-8553-9A267A75B6D7}" dt="2022-11-11T14:31:25.944" v="5206" actId="404"/>
          <ac:spMkLst>
            <pc:docMk/>
            <pc:sldMk cId="2674463186" sldId="506"/>
            <ac:spMk id="4" creationId="{D7F93BA8-BF70-47DA-89AC-345B6451B589}"/>
          </ac:spMkLst>
        </pc:spChg>
        <pc:spChg chg="mod">
          <ac:chgData name="Lê Nhật Thanh" userId="12b23ec1e96af906" providerId="LiveId" clId="{D5F9BCE9-6D08-4F47-8553-9A267A75B6D7}" dt="2022-11-11T14:23:14.268" v="5085" actId="1076"/>
          <ac:spMkLst>
            <pc:docMk/>
            <pc:sldMk cId="2674463186" sldId="506"/>
            <ac:spMk id="5" creationId="{F6A8B0A7-6F9D-499E-A865-6BFBDE8534B8}"/>
          </ac:spMkLst>
        </pc:spChg>
        <pc:spChg chg="add mod">
          <ac:chgData name="Lê Nhật Thanh" userId="12b23ec1e96af906" providerId="LiveId" clId="{D5F9BCE9-6D08-4F47-8553-9A267A75B6D7}" dt="2022-11-11T14:22:03.496" v="5076"/>
          <ac:spMkLst>
            <pc:docMk/>
            <pc:sldMk cId="2674463186" sldId="506"/>
            <ac:spMk id="6" creationId="{EE0EF545-B454-48A1-A521-E87D23BDDFCD}"/>
          </ac:spMkLst>
        </pc:spChg>
      </pc:sldChg>
      <pc:sldChg chg="addSp delSp modSp add ord modTransition delAnim">
        <pc:chgData name="Lê Nhật Thanh" userId="12b23ec1e96af906" providerId="LiveId" clId="{D5F9BCE9-6D08-4F47-8553-9A267A75B6D7}" dt="2022-11-11T14:53:17.176" v="5461"/>
        <pc:sldMkLst>
          <pc:docMk/>
          <pc:sldMk cId="1959594491" sldId="508"/>
        </pc:sldMkLst>
        <pc:spChg chg="mod">
          <ac:chgData name="Lê Nhật Thanh" userId="12b23ec1e96af906" providerId="LiveId" clId="{D5F9BCE9-6D08-4F47-8553-9A267A75B6D7}" dt="2022-11-11T14:32:37.430" v="5219" actId="20577"/>
          <ac:spMkLst>
            <pc:docMk/>
            <pc:sldMk cId="1959594491" sldId="508"/>
            <ac:spMk id="2" creationId="{0994A06A-876F-495E-A001-C060A4751CF2}"/>
          </ac:spMkLst>
        </pc:spChg>
        <pc:spChg chg="add mod">
          <ac:chgData name="Lê Nhật Thanh" userId="12b23ec1e96af906" providerId="LiveId" clId="{D5F9BCE9-6D08-4F47-8553-9A267A75B6D7}" dt="2022-11-11T14:28:39.597" v="5177" actId="1076"/>
          <ac:spMkLst>
            <pc:docMk/>
            <pc:sldMk cId="1959594491" sldId="508"/>
            <ac:spMk id="3" creationId="{7EFC3D3D-2EEF-482F-B29D-F52444E92A07}"/>
          </ac:spMkLst>
        </pc:spChg>
        <pc:spChg chg="mod">
          <ac:chgData name="Lê Nhật Thanh" userId="12b23ec1e96af906" providerId="LiveId" clId="{D5F9BCE9-6D08-4F47-8553-9A267A75B6D7}" dt="2022-11-11T14:29:08.328" v="5180" actId="404"/>
          <ac:spMkLst>
            <pc:docMk/>
            <pc:sldMk cId="1959594491" sldId="508"/>
            <ac:spMk id="4" creationId="{D7F93BA8-BF70-47DA-89AC-345B6451B589}"/>
          </ac:spMkLst>
        </pc:spChg>
        <pc:spChg chg="del">
          <ac:chgData name="Lê Nhật Thanh" userId="12b23ec1e96af906" providerId="LiveId" clId="{D5F9BCE9-6D08-4F47-8553-9A267A75B6D7}" dt="2022-11-11T14:27:08.511" v="5159" actId="478"/>
          <ac:spMkLst>
            <pc:docMk/>
            <pc:sldMk cId="1959594491" sldId="508"/>
            <ac:spMk id="7" creationId="{8462D6DC-0564-4078-B775-D39B34F411B2}"/>
          </ac:spMkLst>
        </pc:spChg>
        <pc:picChg chg="del">
          <ac:chgData name="Lê Nhật Thanh" userId="12b23ec1e96af906" providerId="LiveId" clId="{D5F9BCE9-6D08-4F47-8553-9A267A75B6D7}" dt="2022-11-11T14:27:06.211" v="5158" actId="478"/>
          <ac:picMkLst>
            <pc:docMk/>
            <pc:sldMk cId="1959594491" sldId="508"/>
            <ac:picMk id="6" creationId="{45926BF6-549F-4BDA-B046-565A80E21E05}"/>
          </ac:picMkLst>
        </pc:picChg>
      </pc:sldChg>
      <pc:sldChg chg="modSp add modTransition">
        <pc:chgData name="Lê Nhật Thanh" userId="12b23ec1e96af906" providerId="LiveId" clId="{D5F9BCE9-6D08-4F47-8553-9A267A75B6D7}" dt="2022-11-11T14:53:17.176" v="5461"/>
        <pc:sldMkLst>
          <pc:docMk/>
          <pc:sldMk cId="534905009" sldId="509"/>
        </pc:sldMkLst>
        <pc:spChg chg="mod">
          <ac:chgData name="Lê Nhật Thanh" userId="12b23ec1e96af906" providerId="LiveId" clId="{D5F9BCE9-6D08-4F47-8553-9A267A75B6D7}" dt="2022-11-11T14:32:40.627" v="5220" actId="20577"/>
          <ac:spMkLst>
            <pc:docMk/>
            <pc:sldMk cId="534905009" sldId="509"/>
            <ac:spMk id="2" creationId="{0994A06A-876F-495E-A001-C060A4751CF2}"/>
          </ac:spMkLst>
        </pc:spChg>
        <pc:spChg chg="mod">
          <ac:chgData name="Lê Nhật Thanh" userId="12b23ec1e96af906" providerId="LiveId" clId="{D5F9BCE9-6D08-4F47-8553-9A267A75B6D7}" dt="2022-11-11T14:28:22.742" v="5174" actId="6549"/>
          <ac:spMkLst>
            <pc:docMk/>
            <pc:sldMk cId="534905009" sldId="509"/>
            <ac:spMk id="3" creationId="{7EFC3D3D-2EEF-482F-B29D-F52444E92A07}"/>
          </ac:spMkLst>
        </pc:spChg>
        <pc:spChg chg="mod">
          <ac:chgData name="Lê Nhật Thanh" userId="12b23ec1e96af906" providerId="LiveId" clId="{D5F9BCE9-6D08-4F47-8553-9A267A75B6D7}" dt="2022-11-11T14:29:15.328" v="5181" actId="404"/>
          <ac:spMkLst>
            <pc:docMk/>
            <pc:sldMk cId="534905009" sldId="509"/>
            <ac:spMk id="4" creationId="{D7F93BA8-BF70-47DA-89AC-345B6451B589}"/>
          </ac:spMkLst>
        </pc:spChg>
      </pc:sldChg>
      <pc:sldChg chg="addSp delSp modSp add modTransition delAnim">
        <pc:chgData name="Lê Nhật Thanh" userId="12b23ec1e96af906" providerId="LiveId" clId="{D5F9BCE9-6D08-4F47-8553-9A267A75B6D7}" dt="2022-11-11T14:53:17.176" v="5461"/>
        <pc:sldMkLst>
          <pc:docMk/>
          <pc:sldMk cId="3931052203" sldId="510"/>
        </pc:sldMkLst>
        <pc:spChg chg="add mod">
          <ac:chgData name="Lê Nhật Thanh" userId="12b23ec1e96af906" providerId="LiveId" clId="{D5F9BCE9-6D08-4F47-8553-9A267A75B6D7}" dt="2022-11-11T14:41:55.357" v="5336" actId="1076"/>
          <ac:spMkLst>
            <pc:docMk/>
            <pc:sldMk cId="3931052203" sldId="510"/>
            <ac:spMk id="2" creationId="{CD44F910-6E9A-45D2-8DB3-EBCA6E5EE151}"/>
          </ac:spMkLst>
        </pc:spChg>
        <pc:spChg chg="add mod">
          <ac:chgData name="Lê Nhật Thanh" userId="12b23ec1e96af906" providerId="LiveId" clId="{D5F9BCE9-6D08-4F47-8553-9A267A75B6D7}" dt="2022-11-11T14:40:38.204" v="5311" actId="2711"/>
          <ac:spMkLst>
            <pc:docMk/>
            <pc:sldMk cId="3931052203" sldId="510"/>
            <ac:spMk id="3" creationId="{32F22424-CE76-4ED6-9C32-6BBB21BD750E}"/>
          </ac:spMkLst>
        </pc:spChg>
        <pc:spChg chg="del">
          <ac:chgData name="Lê Nhật Thanh" userId="12b23ec1e96af906" providerId="LiveId" clId="{D5F9BCE9-6D08-4F47-8553-9A267A75B6D7}" dt="2022-11-11T14:39:40.155" v="5297" actId="478"/>
          <ac:spMkLst>
            <pc:docMk/>
            <pc:sldMk cId="3931052203" sldId="510"/>
            <ac:spMk id="11" creationId="{00000000-0000-0000-0000-000000000000}"/>
          </ac:spMkLst>
        </pc:spChg>
      </pc:sldChg>
      <pc:sldChg chg="addSp delSp modSp add modTransition">
        <pc:chgData name="Lê Nhật Thanh" userId="12b23ec1e96af906" providerId="LiveId" clId="{D5F9BCE9-6D08-4F47-8553-9A267A75B6D7}" dt="2022-11-11T15:20:23.327" v="5570" actId="20577"/>
        <pc:sldMkLst>
          <pc:docMk/>
          <pc:sldMk cId="4164716122" sldId="511"/>
        </pc:sldMkLst>
        <pc:spChg chg="del mod">
          <ac:chgData name="Lê Nhật Thanh" userId="12b23ec1e96af906" providerId="LiveId" clId="{D5F9BCE9-6D08-4F47-8553-9A267A75B6D7}" dt="2022-11-11T14:42:30.812" v="5345" actId="478"/>
          <ac:spMkLst>
            <pc:docMk/>
            <pc:sldMk cId="4164716122" sldId="511"/>
            <ac:spMk id="2" creationId="{CD44F910-6E9A-45D2-8DB3-EBCA6E5EE151}"/>
          </ac:spMkLst>
        </pc:spChg>
        <pc:spChg chg="mod">
          <ac:chgData name="Lê Nhật Thanh" userId="12b23ec1e96af906" providerId="LiveId" clId="{D5F9BCE9-6D08-4F47-8553-9A267A75B6D7}" dt="2022-11-11T14:42:12.941" v="5340"/>
          <ac:spMkLst>
            <pc:docMk/>
            <pc:sldMk cId="4164716122" sldId="511"/>
            <ac:spMk id="3" creationId="{32F22424-CE76-4ED6-9C32-6BBB21BD750E}"/>
          </ac:spMkLst>
        </pc:spChg>
        <pc:spChg chg="add mod">
          <ac:chgData name="Lê Nhật Thanh" userId="12b23ec1e96af906" providerId="LiveId" clId="{D5F9BCE9-6D08-4F47-8553-9A267A75B6D7}" dt="2022-11-11T15:20:23.327" v="5570" actId="20577"/>
          <ac:spMkLst>
            <pc:docMk/>
            <pc:sldMk cId="4164716122" sldId="511"/>
            <ac:spMk id="5" creationId="{CD73FBE4-BB47-4F71-82EF-4608CB34AB6C}"/>
          </ac:spMkLst>
        </pc:spChg>
      </pc:sldChg>
      <pc:sldMasterChg chg="delSldLayout">
        <pc:chgData name="Lê Nhật Thanh" userId="12b23ec1e96af906" providerId="LiveId" clId="{D5F9BCE9-6D08-4F47-8553-9A267A75B6D7}" dt="2022-11-11T10:37:58.848" v="2033" actId="2696"/>
        <pc:sldMasterMkLst>
          <pc:docMk/>
          <pc:sldMasterMk cId="2563760958" sldId="2147483648"/>
        </pc:sldMasterMkLst>
      </pc:sldMasterChg>
    </pc:docChg>
  </pc:docChgLst>
  <pc:docChgLst>
    <pc:chgData name="Lê Nhật Thanh" userId="12b23ec1e96af906" providerId="LiveId" clId="{0605C503-0651-41CF-ABCA-3239350FA5A6}"/>
    <pc:docChg chg="modSld">
      <pc:chgData name="Lê Nhật Thanh" userId="12b23ec1e96af906" providerId="LiveId" clId="{0605C503-0651-41CF-ABCA-3239350FA5A6}" dt="2022-11-28T09:26:37.288" v="15"/>
      <pc:docMkLst>
        <pc:docMk/>
      </pc:docMkLst>
      <pc:sldChg chg="modSp modTransition">
        <pc:chgData name="Lê Nhật Thanh" userId="12b23ec1e96af906" providerId="LiveId" clId="{0605C503-0651-41CF-ABCA-3239350FA5A6}" dt="2022-11-28T09:26:37.288" v="15"/>
        <pc:sldMkLst>
          <pc:docMk/>
          <pc:sldMk cId="1763679262" sldId="258"/>
        </pc:sldMkLst>
        <pc:spChg chg="mod">
          <ac:chgData name="Lê Nhật Thanh" userId="12b23ec1e96af906" providerId="LiveId" clId="{0605C503-0651-41CF-ABCA-3239350FA5A6}" dt="2022-11-28T09:24:24.147" v="0" actId="1076"/>
          <ac:spMkLst>
            <pc:docMk/>
            <pc:sldMk cId="1763679262" sldId="258"/>
            <ac:spMk id="14" creationId="{333DA52C-1D37-499B-9BB4-C2B623228D73}"/>
          </ac:spMkLst>
        </pc:spChg>
      </pc:sldChg>
      <pc:sldChg chg="modSp">
        <pc:chgData name="Lê Nhật Thanh" userId="12b23ec1e96af906" providerId="LiveId" clId="{0605C503-0651-41CF-ABCA-3239350FA5A6}" dt="2022-11-28T09:26:24.144" v="14" actId="478"/>
        <pc:sldMkLst>
          <pc:docMk/>
          <pc:sldMk cId="2124829828" sldId="473"/>
        </pc:sldMkLst>
        <pc:graphicFrameChg chg="mod">
          <ac:chgData name="Lê Nhật Thanh" userId="12b23ec1e96af906" providerId="LiveId" clId="{0605C503-0651-41CF-ABCA-3239350FA5A6}" dt="2022-11-28T09:26:24.144" v="14" actId="478"/>
          <ac:graphicFrameMkLst>
            <pc:docMk/>
            <pc:sldMk cId="2124829828" sldId="473"/>
            <ac:graphicFrameMk id="5" creationId="{F6914AE3-C6CF-4C8D-9B8B-D8653B40A09F}"/>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185FB11-A60A-4BFE-8869-8FC7F19E0BAA}"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757DD133-2352-4352-9928-645FACE13008}">
      <dgm:prSet custT="1"/>
      <dgm:spPr/>
      <dgm:t>
        <a:bodyPr/>
        <a:lstStyle/>
        <a:p>
          <a:r>
            <a:rPr lang="en-US" sz="1800" dirty="0" err="1"/>
            <a:t>Nhận</a:t>
          </a:r>
          <a:r>
            <a:rPr lang="en-US" sz="1800" dirty="0"/>
            <a:t> </a:t>
          </a:r>
          <a:r>
            <a:rPr lang="en-US" sz="1800" dirty="0" err="1"/>
            <a:t>biết</a:t>
          </a:r>
          <a:r>
            <a:rPr lang="en-US" sz="1800" dirty="0"/>
            <a:t> đ</a:t>
          </a:r>
          <a:r>
            <a:rPr lang="vi-VN" sz="1800" dirty="0"/>
            <a:t>ư</a:t>
          </a:r>
          <a:r>
            <a:rPr lang="en-US" sz="1800" dirty="0" err="1"/>
            <a:t>ợc</a:t>
          </a:r>
          <a:r>
            <a:rPr lang="en-US" sz="1800" dirty="0"/>
            <a:t> </a:t>
          </a:r>
          <a:r>
            <a:rPr lang="en-US" sz="1800" dirty="0" err="1"/>
            <a:t>các</a:t>
          </a:r>
          <a:r>
            <a:rPr lang="en-US" sz="1800" dirty="0"/>
            <a:t> </a:t>
          </a:r>
          <a:r>
            <a:rPr lang="en-US" sz="1800" dirty="0" err="1"/>
            <a:t>mối</a:t>
          </a:r>
          <a:r>
            <a:rPr lang="en-US" sz="1800" dirty="0"/>
            <a:t> </a:t>
          </a:r>
          <a:r>
            <a:rPr lang="en-US" sz="1800" dirty="0" err="1"/>
            <a:t>nguy</a:t>
          </a:r>
          <a:r>
            <a:rPr lang="en-US" sz="1800" dirty="0"/>
            <a:t> </a:t>
          </a:r>
          <a:r>
            <a:rPr lang="en-US" sz="1800" dirty="0" err="1"/>
            <a:t>trong</a:t>
          </a:r>
          <a:r>
            <a:rPr lang="en-US" sz="1800" dirty="0"/>
            <a:t> </a:t>
          </a:r>
          <a:r>
            <a:rPr lang="en-US" sz="1800" dirty="0" err="1"/>
            <a:t>thực</a:t>
          </a:r>
          <a:r>
            <a:rPr lang="en-US" sz="1800" dirty="0"/>
            <a:t> </a:t>
          </a:r>
          <a:r>
            <a:rPr lang="en-US" sz="1800" dirty="0" err="1"/>
            <a:t>phẩm</a:t>
          </a:r>
          <a:r>
            <a:rPr lang="en-US" sz="1800" dirty="0"/>
            <a:t>. </a:t>
          </a:r>
        </a:p>
      </dgm:t>
    </dgm:pt>
    <dgm:pt modelId="{E8A3F10A-BB64-450F-95C0-A0B583E5EBDC}" type="parTrans" cxnId="{E0A9E1BA-E26F-4EAA-B134-7DC89E29CDAB}">
      <dgm:prSet/>
      <dgm:spPr/>
      <dgm:t>
        <a:bodyPr/>
        <a:lstStyle/>
        <a:p>
          <a:endParaRPr lang="en-US" sz="1800"/>
        </a:p>
      </dgm:t>
    </dgm:pt>
    <dgm:pt modelId="{7CAFF7C3-6D55-4CF6-9A4D-487DE91EC1EE}" type="sibTrans" cxnId="{E0A9E1BA-E26F-4EAA-B134-7DC89E29CDAB}">
      <dgm:prSet/>
      <dgm:spPr/>
      <dgm:t>
        <a:bodyPr/>
        <a:lstStyle/>
        <a:p>
          <a:endParaRPr lang="en-US" sz="1800"/>
        </a:p>
      </dgm:t>
    </dgm:pt>
    <dgm:pt modelId="{D830BA36-EC43-41E7-B9BF-6833FFD1048E}">
      <dgm:prSet custT="1"/>
      <dgm:spPr/>
      <dgm:t>
        <a:bodyPr/>
        <a:lstStyle/>
        <a:p>
          <a:r>
            <a:rPr lang="en-US" sz="1800" dirty="0" err="1"/>
            <a:t>Nắm</a:t>
          </a:r>
          <a:r>
            <a:rPr lang="en-US" sz="1800" dirty="0"/>
            <a:t> </a:t>
          </a:r>
          <a:r>
            <a:rPr lang="en-US" sz="1800" dirty="0" err="1"/>
            <a:t>bắt</a:t>
          </a:r>
          <a:r>
            <a:rPr lang="en-US" sz="1800" dirty="0"/>
            <a:t> đ</a:t>
          </a:r>
          <a:r>
            <a:rPr lang="vi-VN" sz="1800" dirty="0"/>
            <a:t>ư</a:t>
          </a:r>
          <a:r>
            <a:rPr lang="en-US" sz="1800" dirty="0" err="1"/>
            <a:t>ợc</a:t>
          </a:r>
          <a:r>
            <a:rPr lang="en-US" sz="1800" dirty="0"/>
            <a:t> </a:t>
          </a:r>
          <a:r>
            <a:rPr lang="en-US" sz="1800" dirty="0" err="1"/>
            <a:t>các</a:t>
          </a:r>
          <a:r>
            <a:rPr lang="en-US" sz="1800" dirty="0"/>
            <a:t> </a:t>
          </a:r>
          <a:r>
            <a:rPr lang="vi-VN" sz="1800" dirty="0"/>
            <a:t>điều kiện vệ sinh an toàn thực phẩm bắt buộc đối với một cơ sở sản xuất, chế biến thực phẩm</a:t>
          </a:r>
          <a:r>
            <a:rPr lang="en-US" sz="1800" dirty="0"/>
            <a:t>.</a:t>
          </a:r>
        </a:p>
      </dgm:t>
    </dgm:pt>
    <dgm:pt modelId="{10D351D2-51D8-461F-9423-BC92E95CD21C}" type="parTrans" cxnId="{574D1469-57E8-4020-9D83-083A5783BB32}">
      <dgm:prSet/>
      <dgm:spPr/>
      <dgm:t>
        <a:bodyPr/>
        <a:lstStyle/>
        <a:p>
          <a:endParaRPr lang="en-US" sz="1800"/>
        </a:p>
      </dgm:t>
    </dgm:pt>
    <dgm:pt modelId="{4DA88388-B20D-4C82-828C-B8CFA7A5C7A8}" type="sibTrans" cxnId="{574D1469-57E8-4020-9D83-083A5783BB32}">
      <dgm:prSet/>
      <dgm:spPr/>
      <dgm:t>
        <a:bodyPr/>
        <a:lstStyle/>
        <a:p>
          <a:endParaRPr lang="en-US" sz="1800"/>
        </a:p>
      </dgm:t>
    </dgm:pt>
    <dgm:pt modelId="{13AC0C80-1068-43C8-A04D-EFD90268E556}">
      <dgm:prSet custT="1"/>
      <dgm:spPr/>
      <dgm:t>
        <a:bodyPr/>
        <a:lstStyle/>
        <a:p>
          <a:r>
            <a:rPr lang="en-US" sz="1800" dirty="0"/>
            <a:t>N</a:t>
          </a:r>
          <a:r>
            <a:rPr lang="vi-VN" sz="1800" dirty="0"/>
            <a:t>ắm được các phương pháp bảo đảm vệ sinh an toàn thực phẩm trong sản xuất, chế biến, bảo quản, phân phối, vận chuyển thực phẩm</a:t>
          </a:r>
          <a:r>
            <a:rPr lang="en-US" sz="1800" dirty="0"/>
            <a:t>.</a:t>
          </a:r>
        </a:p>
      </dgm:t>
    </dgm:pt>
    <dgm:pt modelId="{8F1676EF-12AD-4860-8798-D2114D867B9F}" type="parTrans" cxnId="{59638939-6005-4FE3-B1EF-C6B379F2315F}">
      <dgm:prSet/>
      <dgm:spPr/>
      <dgm:t>
        <a:bodyPr/>
        <a:lstStyle/>
        <a:p>
          <a:endParaRPr lang="en-US" sz="1800"/>
        </a:p>
      </dgm:t>
    </dgm:pt>
    <dgm:pt modelId="{8F04D33C-7AB6-4C75-B7F0-35D69DCAE321}" type="sibTrans" cxnId="{59638939-6005-4FE3-B1EF-C6B379F2315F}">
      <dgm:prSet/>
      <dgm:spPr/>
      <dgm:t>
        <a:bodyPr/>
        <a:lstStyle/>
        <a:p>
          <a:endParaRPr lang="en-US" sz="1800"/>
        </a:p>
      </dgm:t>
    </dgm:pt>
    <dgm:pt modelId="{C732AF6C-F7E2-40ED-8AD0-17459B2BABBE}">
      <dgm:prSet custT="1"/>
      <dgm:spPr/>
      <dgm:t>
        <a:bodyPr/>
        <a:lstStyle/>
        <a:p>
          <a:r>
            <a:rPr lang="en-US" sz="1800" dirty="0" err="1"/>
            <a:t>Nắm</a:t>
          </a:r>
          <a:r>
            <a:rPr lang="en-US" sz="1800" dirty="0"/>
            <a:t> </a:t>
          </a:r>
          <a:r>
            <a:rPr lang="en-US" sz="1800" dirty="0" err="1"/>
            <a:t>bắt</a:t>
          </a:r>
          <a:r>
            <a:rPr lang="en-US" sz="1800" dirty="0"/>
            <a:t> đ</a:t>
          </a:r>
          <a:r>
            <a:rPr lang="vi-VN" sz="1800" dirty="0"/>
            <a:t>ư</a:t>
          </a:r>
          <a:r>
            <a:rPr lang="en-US" sz="1800" dirty="0" err="1"/>
            <a:t>ợc</a:t>
          </a:r>
          <a:r>
            <a:rPr lang="en-US" sz="1800" dirty="0"/>
            <a:t> 01 </a:t>
          </a:r>
          <a:r>
            <a:rPr lang="en-US" sz="1800" dirty="0" err="1"/>
            <a:t>số</a:t>
          </a:r>
          <a:r>
            <a:rPr lang="en-US" sz="1800" dirty="0"/>
            <a:t> </a:t>
          </a:r>
          <a:r>
            <a:rPr lang="en-US" sz="1800" dirty="0" err="1"/>
            <a:t>quy</a:t>
          </a:r>
          <a:r>
            <a:rPr lang="en-US" sz="1800" dirty="0"/>
            <a:t> </a:t>
          </a:r>
          <a:r>
            <a:rPr lang="en-US" sz="1800" dirty="0" err="1"/>
            <a:t>định</a:t>
          </a:r>
          <a:r>
            <a:rPr lang="en-US" sz="1800" dirty="0"/>
            <a:t> </a:t>
          </a:r>
          <a:r>
            <a:rPr lang="en-US" sz="1800" dirty="0" err="1"/>
            <a:t>pháp</a:t>
          </a:r>
          <a:r>
            <a:rPr lang="en-US" sz="1800" dirty="0"/>
            <a:t> </a:t>
          </a:r>
          <a:r>
            <a:rPr lang="en-US" sz="1800" dirty="0" err="1"/>
            <a:t>luật</a:t>
          </a:r>
          <a:r>
            <a:rPr lang="en-US" sz="1800" dirty="0"/>
            <a:t> </a:t>
          </a:r>
          <a:r>
            <a:rPr lang="en-US" sz="1800" dirty="0" err="1"/>
            <a:t>về</a:t>
          </a:r>
          <a:r>
            <a:rPr lang="en-US" sz="1800" dirty="0"/>
            <a:t> an </a:t>
          </a:r>
          <a:r>
            <a:rPr lang="en-US" sz="1800" dirty="0" err="1"/>
            <a:t>toàn</a:t>
          </a:r>
          <a:r>
            <a:rPr lang="en-US" sz="1800" dirty="0"/>
            <a:t> </a:t>
          </a:r>
          <a:r>
            <a:rPr lang="en-US" sz="1800" dirty="0" err="1"/>
            <a:t>thực</a:t>
          </a:r>
          <a:r>
            <a:rPr lang="en-US" sz="1800" dirty="0"/>
            <a:t> </a:t>
          </a:r>
          <a:r>
            <a:rPr lang="en-US" sz="1800" dirty="0" err="1"/>
            <a:t>phẩm</a:t>
          </a:r>
          <a:endParaRPr lang="en-US" sz="1800" dirty="0"/>
        </a:p>
      </dgm:t>
    </dgm:pt>
    <dgm:pt modelId="{104D2ADD-69CC-435A-B777-8A145FD9853D}" type="parTrans" cxnId="{C3BBE3CB-F6C9-470B-A948-60679A94B8D4}">
      <dgm:prSet/>
      <dgm:spPr/>
      <dgm:t>
        <a:bodyPr/>
        <a:lstStyle/>
        <a:p>
          <a:endParaRPr lang="en-US" sz="1800"/>
        </a:p>
      </dgm:t>
    </dgm:pt>
    <dgm:pt modelId="{320550A3-B833-415E-8026-CAB4EAF4034B}" type="sibTrans" cxnId="{C3BBE3CB-F6C9-470B-A948-60679A94B8D4}">
      <dgm:prSet/>
      <dgm:spPr/>
      <dgm:t>
        <a:bodyPr/>
        <a:lstStyle/>
        <a:p>
          <a:endParaRPr lang="en-US" sz="1800"/>
        </a:p>
      </dgm:t>
    </dgm:pt>
    <dgm:pt modelId="{7C08AC00-032D-4D43-B087-45B80B4024B9}" type="pres">
      <dgm:prSet presAssocID="{F185FB11-A60A-4BFE-8869-8FC7F19E0BAA}" presName="Name0" presStyleCnt="0">
        <dgm:presLayoutVars>
          <dgm:chMax val="7"/>
          <dgm:chPref val="7"/>
          <dgm:dir/>
        </dgm:presLayoutVars>
      </dgm:prSet>
      <dgm:spPr/>
    </dgm:pt>
    <dgm:pt modelId="{E561C3FE-F16C-4225-A1E0-C1823F816B94}" type="pres">
      <dgm:prSet presAssocID="{F185FB11-A60A-4BFE-8869-8FC7F19E0BAA}" presName="Name1" presStyleCnt="0"/>
      <dgm:spPr/>
    </dgm:pt>
    <dgm:pt modelId="{C9471ACA-AB7B-4EBC-87F4-43EBE7ED4761}" type="pres">
      <dgm:prSet presAssocID="{F185FB11-A60A-4BFE-8869-8FC7F19E0BAA}" presName="cycle" presStyleCnt="0"/>
      <dgm:spPr/>
    </dgm:pt>
    <dgm:pt modelId="{25D49742-97E8-4FCF-B9B7-D11A740105A9}" type="pres">
      <dgm:prSet presAssocID="{F185FB11-A60A-4BFE-8869-8FC7F19E0BAA}" presName="srcNode" presStyleLbl="node1" presStyleIdx="0" presStyleCnt="4"/>
      <dgm:spPr/>
    </dgm:pt>
    <dgm:pt modelId="{A00439D6-E268-4BC9-9F77-6ECB5C5C5939}" type="pres">
      <dgm:prSet presAssocID="{F185FB11-A60A-4BFE-8869-8FC7F19E0BAA}" presName="conn" presStyleLbl="parChTrans1D2" presStyleIdx="0" presStyleCnt="1"/>
      <dgm:spPr/>
    </dgm:pt>
    <dgm:pt modelId="{74180449-65F9-451B-8B5F-A5EB6DD566B4}" type="pres">
      <dgm:prSet presAssocID="{F185FB11-A60A-4BFE-8869-8FC7F19E0BAA}" presName="extraNode" presStyleLbl="node1" presStyleIdx="0" presStyleCnt="4"/>
      <dgm:spPr/>
    </dgm:pt>
    <dgm:pt modelId="{E0A7021B-C044-42EB-9790-5D2DC7D33734}" type="pres">
      <dgm:prSet presAssocID="{F185FB11-A60A-4BFE-8869-8FC7F19E0BAA}" presName="dstNode" presStyleLbl="node1" presStyleIdx="0" presStyleCnt="4"/>
      <dgm:spPr/>
    </dgm:pt>
    <dgm:pt modelId="{75C00BB7-1B3C-4D1A-B619-F27CE192FCAE}" type="pres">
      <dgm:prSet presAssocID="{757DD133-2352-4352-9928-645FACE13008}" presName="text_1" presStyleLbl="node1" presStyleIdx="0" presStyleCnt="4">
        <dgm:presLayoutVars>
          <dgm:bulletEnabled val="1"/>
        </dgm:presLayoutVars>
      </dgm:prSet>
      <dgm:spPr/>
    </dgm:pt>
    <dgm:pt modelId="{78107AAA-7072-4DE1-871D-173343231FA7}" type="pres">
      <dgm:prSet presAssocID="{757DD133-2352-4352-9928-645FACE13008}" presName="accent_1" presStyleCnt="0"/>
      <dgm:spPr/>
    </dgm:pt>
    <dgm:pt modelId="{FFE59543-6003-44AC-BE4D-95BC57A6F489}" type="pres">
      <dgm:prSet presAssocID="{757DD133-2352-4352-9928-645FACE13008}" presName="accentRepeatNode" presStyleLbl="solidFgAcc1" presStyleIdx="0" presStyleCnt="4"/>
      <dgm:spPr/>
    </dgm:pt>
    <dgm:pt modelId="{3E72895A-63B0-4D9B-88B7-3C54A2690202}" type="pres">
      <dgm:prSet presAssocID="{D830BA36-EC43-41E7-B9BF-6833FFD1048E}" presName="text_2" presStyleLbl="node1" presStyleIdx="1" presStyleCnt="4">
        <dgm:presLayoutVars>
          <dgm:bulletEnabled val="1"/>
        </dgm:presLayoutVars>
      </dgm:prSet>
      <dgm:spPr/>
    </dgm:pt>
    <dgm:pt modelId="{7C8B3171-B3A8-449C-BF31-A3CB350868E0}" type="pres">
      <dgm:prSet presAssocID="{D830BA36-EC43-41E7-B9BF-6833FFD1048E}" presName="accent_2" presStyleCnt="0"/>
      <dgm:spPr/>
    </dgm:pt>
    <dgm:pt modelId="{4919A7D7-5618-4ECE-9C81-24836EC374E2}" type="pres">
      <dgm:prSet presAssocID="{D830BA36-EC43-41E7-B9BF-6833FFD1048E}" presName="accentRepeatNode" presStyleLbl="solidFgAcc1" presStyleIdx="1" presStyleCnt="4"/>
      <dgm:spPr/>
    </dgm:pt>
    <dgm:pt modelId="{1F0CAF72-4B6C-429E-839C-7B45E517659A}" type="pres">
      <dgm:prSet presAssocID="{13AC0C80-1068-43C8-A04D-EFD90268E556}" presName="text_3" presStyleLbl="node1" presStyleIdx="2" presStyleCnt="4">
        <dgm:presLayoutVars>
          <dgm:bulletEnabled val="1"/>
        </dgm:presLayoutVars>
      </dgm:prSet>
      <dgm:spPr/>
    </dgm:pt>
    <dgm:pt modelId="{1F90B97D-5E38-41BA-BFF1-DBAB8FF96F56}" type="pres">
      <dgm:prSet presAssocID="{13AC0C80-1068-43C8-A04D-EFD90268E556}" presName="accent_3" presStyleCnt="0"/>
      <dgm:spPr/>
    </dgm:pt>
    <dgm:pt modelId="{933871AC-0118-401C-8F5C-B4D344B6F266}" type="pres">
      <dgm:prSet presAssocID="{13AC0C80-1068-43C8-A04D-EFD90268E556}" presName="accentRepeatNode" presStyleLbl="solidFgAcc1" presStyleIdx="2" presStyleCnt="4"/>
      <dgm:spPr/>
    </dgm:pt>
    <dgm:pt modelId="{49023D8E-5ABE-4AF8-9D55-B4BC6F02AFA5}" type="pres">
      <dgm:prSet presAssocID="{C732AF6C-F7E2-40ED-8AD0-17459B2BABBE}" presName="text_4" presStyleLbl="node1" presStyleIdx="3" presStyleCnt="4">
        <dgm:presLayoutVars>
          <dgm:bulletEnabled val="1"/>
        </dgm:presLayoutVars>
      </dgm:prSet>
      <dgm:spPr/>
    </dgm:pt>
    <dgm:pt modelId="{007E8CAC-225A-4A20-9B0A-CB146AD4163D}" type="pres">
      <dgm:prSet presAssocID="{C732AF6C-F7E2-40ED-8AD0-17459B2BABBE}" presName="accent_4" presStyleCnt="0"/>
      <dgm:spPr/>
    </dgm:pt>
    <dgm:pt modelId="{C8DCECCE-AAA0-4083-8748-0705EB2CB826}" type="pres">
      <dgm:prSet presAssocID="{C732AF6C-F7E2-40ED-8AD0-17459B2BABBE}" presName="accentRepeatNode" presStyleLbl="solidFgAcc1" presStyleIdx="3" presStyleCnt="4"/>
      <dgm:spPr/>
    </dgm:pt>
  </dgm:ptLst>
  <dgm:cxnLst>
    <dgm:cxn modelId="{59638939-6005-4FE3-B1EF-C6B379F2315F}" srcId="{F185FB11-A60A-4BFE-8869-8FC7F19E0BAA}" destId="{13AC0C80-1068-43C8-A04D-EFD90268E556}" srcOrd="2" destOrd="0" parTransId="{8F1676EF-12AD-4860-8798-D2114D867B9F}" sibTransId="{8F04D33C-7AB6-4C75-B7F0-35D69DCAE321}"/>
    <dgm:cxn modelId="{17306E5C-0430-4160-9CF4-05AB28D9E47C}" type="presOf" srcId="{757DD133-2352-4352-9928-645FACE13008}" destId="{75C00BB7-1B3C-4D1A-B619-F27CE192FCAE}" srcOrd="0" destOrd="0" presId="urn:microsoft.com/office/officeart/2008/layout/VerticalCurvedList"/>
    <dgm:cxn modelId="{574D1469-57E8-4020-9D83-083A5783BB32}" srcId="{F185FB11-A60A-4BFE-8869-8FC7F19E0BAA}" destId="{D830BA36-EC43-41E7-B9BF-6833FFD1048E}" srcOrd="1" destOrd="0" parTransId="{10D351D2-51D8-461F-9423-BC92E95CD21C}" sibTransId="{4DA88388-B20D-4C82-828C-B8CFA7A5C7A8}"/>
    <dgm:cxn modelId="{B9C5FD88-E5C5-4D0E-8D69-E134A5F765CF}" type="presOf" srcId="{D830BA36-EC43-41E7-B9BF-6833FFD1048E}" destId="{3E72895A-63B0-4D9B-88B7-3C54A2690202}" srcOrd="0" destOrd="0" presId="urn:microsoft.com/office/officeart/2008/layout/VerticalCurvedList"/>
    <dgm:cxn modelId="{855B1292-FBDF-463E-BB6C-9C77DBB2DE4E}" type="presOf" srcId="{C732AF6C-F7E2-40ED-8AD0-17459B2BABBE}" destId="{49023D8E-5ABE-4AF8-9D55-B4BC6F02AFA5}" srcOrd="0" destOrd="0" presId="urn:microsoft.com/office/officeart/2008/layout/VerticalCurvedList"/>
    <dgm:cxn modelId="{62D9DE93-09AF-4F96-942C-C56D48826277}" type="presOf" srcId="{7CAFF7C3-6D55-4CF6-9A4D-487DE91EC1EE}" destId="{A00439D6-E268-4BC9-9F77-6ECB5C5C5939}" srcOrd="0" destOrd="0" presId="urn:microsoft.com/office/officeart/2008/layout/VerticalCurvedList"/>
    <dgm:cxn modelId="{6B5A089F-764D-4D31-BA5C-11F77051165D}" type="presOf" srcId="{13AC0C80-1068-43C8-A04D-EFD90268E556}" destId="{1F0CAF72-4B6C-429E-839C-7B45E517659A}" srcOrd="0" destOrd="0" presId="urn:microsoft.com/office/officeart/2008/layout/VerticalCurvedList"/>
    <dgm:cxn modelId="{E0A9E1BA-E26F-4EAA-B134-7DC89E29CDAB}" srcId="{F185FB11-A60A-4BFE-8869-8FC7F19E0BAA}" destId="{757DD133-2352-4352-9928-645FACE13008}" srcOrd="0" destOrd="0" parTransId="{E8A3F10A-BB64-450F-95C0-A0B583E5EBDC}" sibTransId="{7CAFF7C3-6D55-4CF6-9A4D-487DE91EC1EE}"/>
    <dgm:cxn modelId="{C3BBE3CB-F6C9-470B-A948-60679A94B8D4}" srcId="{F185FB11-A60A-4BFE-8869-8FC7F19E0BAA}" destId="{C732AF6C-F7E2-40ED-8AD0-17459B2BABBE}" srcOrd="3" destOrd="0" parTransId="{104D2ADD-69CC-435A-B777-8A145FD9853D}" sibTransId="{320550A3-B833-415E-8026-CAB4EAF4034B}"/>
    <dgm:cxn modelId="{7C0B5BE5-2062-4304-ABF0-110B99144621}" type="presOf" srcId="{F185FB11-A60A-4BFE-8869-8FC7F19E0BAA}" destId="{7C08AC00-032D-4D43-B087-45B80B4024B9}" srcOrd="0" destOrd="0" presId="urn:microsoft.com/office/officeart/2008/layout/VerticalCurvedList"/>
    <dgm:cxn modelId="{C1CBF771-9BCA-4D6D-9623-31BCAF414DCF}" type="presParOf" srcId="{7C08AC00-032D-4D43-B087-45B80B4024B9}" destId="{E561C3FE-F16C-4225-A1E0-C1823F816B94}" srcOrd="0" destOrd="0" presId="urn:microsoft.com/office/officeart/2008/layout/VerticalCurvedList"/>
    <dgm:cxn modelId="{F8A8C158-C063-4D43-B5E6-8FDD85DE8AB5}" type="presParOf" srcId="{E561C3FE-F16C-4225-A1E0-C1823F816B94}" destId="{C9471ACA-AB7B-4EBC-87F4-43EBE7ED4761}" srcOrd="0" destOrd="0" presId="urn:microsoft.com/office/officeart/2008/layout/VerticalCurvedList"/>
    <dgm:cxn modelId="{9703B0C6-619D-4E0F-BFAC-4A5408DBA8C4}" type="presParOf" srcId="{C9471ACA-AB7B-4EBC-87F4-43EBE7ED4761}" destId="{25D49742-97E8-4FCF-B9B7-D11A740105A9}" srcOrd="0" destOrd="0" presId="urn:microsoft.com/office/officeart/2008/layout/VerticalCurvedList"/>
    <dgm:cxn modelId="{9B42ED4A-8710-4515-9554-824CB3B79CFE}" type="presParOf" srcId="{C9471ACA-AB7B-4EBC-87F4-43EBE7ED4761}" destId="{A00439D6-E268-4BC9-9F77-6ECB5C5C5939}" srcOrd="1" destOrd="0" presId="urn:microsoft.com/office/officeart/2008/layout/VerticalCurvedList"/>
    <dgm:cxn modelId="{62A9CFBA-C211-4086-A05A-BFFD82EDBC8E}" type="presParOf" srcId="{C9471ACA-AB7B-4EBC-87F4-43EBE7ED4761}" destId="{74180449-65F9-451B-8B5F-A5EB6DD566B4}" srcOrd="2" destOrd="0" presId="urn:microsoft.com/office/officeart/2008/layout/VerticalCurvedList"/>
    <dgm:cxn modelId="{D2383CC5-B9C8-416B-953E-C835C98E0AF2}" type="presParOf" srcId="{C9471ACA-AB7B-4EBC-87F4-43EBE7ED4761}" destId="{E0A7021B-C044-42EB-9790-5D2DC7D33734}" srcOrd="3" destOrd="0" presId="urn:microsoft.com/office/officeart/2008/layout/VerticalCurvedList"/>
    <dgm:cxn modelId="{3E1AAE65-01F0-49BA-9A5B-F3E95831E694}" type="presParOf" srcId="{E561C3FE-F16C-4225-A1E0-C1823F816B94}" destId="{75C00BB7-1B3C-4D1A-B619-F27CE192FCAE}" srcOrd="1" destOrd="0" presId="urn:microsoft.com/office/officeart/2008/layout/VerticalCurvedList"/>
    <dgm:cxn modelId="{EA9D2ED4-BD9E-4EC1-82FD-5BC76FE7CE7B}" type="presParOf" srcId="{E561C3FE-F16C-4225-A1E0-C1823F816B94}" destId="{78107AAA-7072-4DE1-871D-173343231FA7}" srcOrd="2" destOrd="0" presId="urn:microsoft.com/office/officeart/2008/layout/VerticalCurvedList"/>
    <dgm:cxn modelId="{19B5C99A-6FCC-4C5B-8B1A-C007F14E5338}" type="presParOf" srcId="{78107AAA-7072-4DE1-871D-173343231FA7}" destId="{FFE59543-6003-44AC-BE4D-95BC57A6F489}" srcOrd="0" destOrd="0" presId="urn:microsoft.com/office/officeart/2008/layout/VerticalCurvedList"/>
    <dgm:cxn modelId="{24E50470-5BBD-49D3-8D0D-8BB0F8F326ED}" type="presParOf" srcId="{E561C3FE-F16C-4225-A1E0-C1823F816B94}" destId="{3E72895A-63B0-4D9B-88B7-3C54A2690202}" srcOrd="3" destOrd="0" presId="urn:microsoft.com/office/officeart/2008/layout/VerticalCurvedList"/>
    <dgm:cxn modelId="{30803280-E83E-4704-853D-6BA34724D0E9}" type="presParOf" srcId="{E561C3FE-F16C-4225-A1E0-C1823F816B94}" destId="{7C8B3171-B3A8-449C-BF31-A3CB350868E0}" srcOrd="4" destOrd="0" presId="urn:microsoft.com/office/officeart/2008/layout/VerticalCurvedList"/>
    <dgm:cxn modelId="{446AB4E2-44D4-4BB4-A38B-2D36B2B72B5C}" type="presParOf" srcId="{7C8B3171-B3A8-449C-BF31-A3CB350868E0}" destId="{4919A7D7-5618-4ECE-9C81-24836EC374E2}" srcOrd="0" destOrd="0" presId="urn:microsoft.com/office/officeart/2008/layout/VerticalCurvedList"/>
    <dgm:cxn modelId="{4EF5E666-38F2-4955-A27C-1F4D8889BD47}" type="presParOf" srcId="{E561C3FE-F16C-4225-A1E0-C1823F816B94}" destId="{1F0CAF72-4B6C-429E-839C-7B45E517659A}" srcOrd="5" destOrd="0" presId="urn:microsoft.com/office/officeart/2008/layout/VerticalCurvedList"/>
    <dgm:cxn modelId="{AC19B476-9AA6-4590-8C1A-5581845167C4}" type="presParOf" srcId="{E561C3FE-F16C-4225-A1E0-C1823F816B94}" destId="{1F90B97D-5E38-41BA-BFF1-DBAB8FF96F56}" srcOrd="6" destOrd="0" presId="urn:microsoft.com/office/officeart/2008/layout/VerticalCurvedList"/>
    <dgm:cxn modelId="{E5C2A6FE-90DA-4D9B-889D-BD47A848DB14}" type="presParOf" srcId="{1F90B97D-5E38-41BA-BFF1-DBAB8FF96F56}" destId="{933871AC-0118-401C-8F5C-B4D344B6F266}" srcOrd="0" destOrd="0" presId="urn:microsoft.com/office/officeart/2008/layout/VerticalCurvedList"/>
    <dgm:cxn modelId="{AAAFA68F-4445-4CED-846F-343943950CE4}" type="presParOf" srcId="{E561C3FE-F16C-4225-A1E0-C1823F816B94}" destId="{49023D8E-5ABE-4AF8-9D55-B4BC6F02AFA5}" srcOrd="7" destOrd="0" presId="urn:microsoft.com/office/officeart/2008/layout/VerticalCurvedList"/>
    <dgm:cxn modelId="{566A1968-9D67-4B66-8F0A-0C5F618FD82E}" type="presParOf" srcId="{E561C3FE-F16C-4225-A1E0-C1823F816B94}" destId="{007E8CAC-225A-4A20-9B0A-CB146AD4163D}" srcOrd="8" destOrd="0" presId="urn:microsoft.com/office/officeart/2008/layout/VerticalCurvedList"/>
    <dgm:cxn modelId="{1F1D175E-6407-44D4-8579-B30F5D17E4EF}" type="presParOf" srcId="{007E8CAC-225A-4A20-9B0A-CB146AD4163D}" destId="{C8DCECCE-AAA0-4083-8748-0705EB2CB826}"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CC2ACDC-30AB-4576-A7CA-B87D48CA3010}" type="doc">
      <dgm:prSet loTypeId="urn:microsoft.com/office/officeart/2005/8/layout/venn1" loCatId="relationship" qsTypeId="urn:microsoft.com/office/officeart/2005/8/quickstyle/simple5" qsCatId="simple" csTypeId="urn:microsoft.com/office/officeart/2005/8/colors/colorful2" csCatId="colorful" phldr="1"/>
      <dgm:spPr/>
    </dgm:pt>
    <dgm:pt modelId="{EF9820CE-BD79-4B69-870D-A91F25B4A6D5}">
      <dgm:prSet phldrT="[Text]"/>
      <dgm:spPr/>
      <dgm:t>
        <a:bodyPr/>
        <a:lstStyle/>
        <a:p>
          <a:r>
            <a:rPr lang="vi-VN" b="1" i="0">
              <a:latin typeface="Cambria" panose="02040503050406030204" pitchFamily="18" charset="0"/>
              <a:ea typeface="Cambria" panose="02040503050406030204" pitchFamily="18" charset="0"/>
            </a:rPr>
            <a:t>Điều kiện về cơ sở</a:t>
          </a:r>
          <a:endParaRPr lang="en-US" b="1">
            <a:latin typeface="Cambria" panose="02040503050406030204" pitchFamily="18" charset="0"/>
            <a:ea typeface="Cambria" panose="02040503050406030204" pitchFamily="18" charset="0"/>
            <a:cs typeface="Arial" pitchFamily="34" charset="0"/>
          </a:endParaRPr>
        </a:p>
      </dgm:t>
    </dgm:pt>
    <dgm:pt modelId="{3DE7C477-0248-40D3-AF24-BD192919F454}" type="parTrans" cxnId="{DB2EA76F-FFEB-456A-9BB8-2A093F2F41BD}">
      <dgm:prSet/>
      <dgm:spPr/>
      <dgm:t>
        <a:bodyPr/>
        <a:lstStyle/>
        <a:p>
          <a:endParaRPr lang="en-US" b="1">
            <a:latin typeface="Arial" pitchFamily="34" charset="0"/>
            <a:cs typeface="Arial" pitchFamily="34" charset="0"/>
          </a:endParaRPr>
        </a:p>
      </dgm:t>
    </dgm:pt>
    <dgm:pt modelId="{FBDC0708-3BAC-4A2C-B83A-305450459B08}" type="sibTrans" cxnId="{DB2EA76F-FFEB-456A-9BB8-2A093F2F41BD}">
      <dgm:prSet/>
      <dgm:spPr/>
      <dgm:t>
        <a:bodyPr/>
        <a:lstStyle/>
        <a:p>
          <a:endParaRPr lang="en-US" b="1">
            <a:latin typeface="Arial" pitchFamily="34" charset="0"/>
            <a:cs typeface="Arial" pitchFamily="34" charset="0"/>
          </a:endParaRPr>
        </a:p>
      </dgm:t>
    </dgm:pt>
    <dgm:pt modelId="{C156F33B-EA43-42B3-804B-10F2CC85D283}">
      <dgm:prSet phldrT="[Text]"/>
      <dgm:spPr/>
      <dgm:t>
        <a:bodyPr/>
        <a:lstStyle/>
        <a:p>
          <a:r>
            <a:rPr lang="en-US" b="1">
              <a:latin typeface="Cambria" panose="02040503050406030204" pitchFamily="18" charset="0"/>
              <a:ea typeface="Cambria" panose="02040503050406030204" pitchFamily="18" charset="0"/>
              <a:cs typeface="Arial" pitchFamily="34" charset="0"/>
            </a:rPr>
            <a:t>Con người</a:t>
          </a:r>
        </a:p>
      </dgm:t>
    </dgm:pt>
    <dgm:pt modelId="{F697A89D-0FDC-4B90-9D0F-E081A04D1B06}" type="parTrans" cxnId="{9042F531-1D48-41AD-917B-7A6CF4A7ECD3}">
      <dgm:prSet/>
      <dgm:spPr/>
      <dgm:t>
        <a:bodyPr/>
        <a:lstStyle/>
        <a:p>
          <a:endParaRPr lang="en-US" b="1">
            <a:latin typeface="Arial" pitchFamily="34" charset="0"/>
            <a:cs typeface="Arial" pitchFamily="34" charset="0"/>
          </a:endParaRPr>
        </a:p>
      </dgm:t>
    </dgm:pt>
    <dgm:pt modelId="{B76F21CD-EC41-4C22-B30F-4E267BFB9FD3}" type="sibTrans" cxnId="{9042F531-1D48-41AD-917B-7A6CF4A7ECD3}">
      <dgm:prSet/>
      <dgm:spPr/>
      <dgm:t>
        <a:bodyPr/>
        <a:lstStyle/>
        <a:p>
          <a:endParaRPr lang="en-US" b="1">
            <a:latin typeface="Arial" pitchFamily="34" charset="0"/>
            <a:cs typeface="Arial" pitchFamily="34" charset="0"/>
          </a:endParaRPr>
        </a:p>
      </dgm:t>
    </dgm:pt>
    <dgm:pt modelId="{4E37B1C6-DC50-4A7A-8CCB-9EC3670A8B1E}">
      <dgm:prSet phldrT="[Text]"/>
      <dgm:spPr/>
      <dgm:t>
        <a:bodyPr/>
        <a:lstStyle/>
        <a:p>
          <a:r>
            <a:rPr lang="en-US" b="1">
              <a:latin typeface="Cambria" panose="02040503050406030204" pitchFamily="18" charset="0"/>
              <a:ea typeface="Cambria" panose="02040503050406030204" pitchFamily="18" charset="0"/>
              <a:cs typeface="Arial" pitchFamily="34" charset="0"/>
            </a:rPr>
            <a:t>Trang thiết bị, công cụ, dụng cụ</a:t>
          </a:r>
          <a:endParaRPr lang="en-US" b="1" dirty="0">
            <a:latin typeface="Cambria" panose="02040503050406030204" pitchFamily="18" charset="0"/>
            <a:ea typeface="Cambria" panose="02040503050406030204" pitchFamily="18" charset="0"/>
            <a:cs typeface="Arial" pitchFamily="34" charset="0"/>
          </a:endParaRPr>
        </a:p>
      </dgm:t>
    </dgm:pt>
    <dgm:pt modelId="{074980B3-DD79-471C-9B5D-543F307C993A}" type="parTrans" cxnId="{E03C068E-142F-4A7F-AC8B-FC26F3C28472}">
      <dgm:prSet/>
      <dgm:spPr/>
      <dgm:t>
        <a:bodyPr/>
        <a:lstStyle/>
        <a:p>
          <a:endParaRPr lang="en-US" b="1">
            <a:latin typeface="Arial" pitchFamily="34" charset="0"/>
            <a:cs typeface="Arial" pitchFamily="34" charset="0"/>
          </a:endParaRPr>
        </a:p>
      </dgm:t>
    </dgm:pt>
    <dgm:pt modelId="{02240BD8-644C-4A55-B989-F30DE7619748}" type="sibTrans" cxnId="{E03C068E-142F-4A7F-AC8B-FC26F3C28472}">
      <dgm:prSet/>
      <dgm:spPr/>
      <dgm:t>
        <a:bodyPr/>
        <a:lstStyle/>
        <a:p>
          <a:endParaRPr lang="en-US" b="1">
            <a:latin typeface="Arial" pitchFamily="34" charset="0"/>
            <a:cs typeface="Arial" pitchFamily="34" charset="0"/>
          </a:endParaRPr>
        </a:p>
      </dgm:t>
    </dgm:pt>
    <dgm:pt modelId="{632DC3F5-A90C-46C7-BC81-A9245FA17502}" type="pres">
      <dgm:prSet presAssocID="{FCC2ACDC-30AB-4576-A7CA-B87D48CA3010}" presName="compositeShape" presStyleCnt="0">
        <dgm:presLayoutVars>
          <dgm:chMax val="7"/>
          <dgm:dir/>
          <dgm:resizeHandles val="exact"/>
        </dgm:presLayoutVars>
      </dgm:prSet>
      <dgm:spPr/>
    </dgm:pt>
    <dgm:pt modelId="{8F3AF247-10D0-4899-AC50-A78B047DE421}" type="pres">
      <dgm:prSet presAssocID="{EF9820CE-BD79-4B69-870D-A91F25B4A6D5}" presName="circ1" presStyleLbl="vennNode1" presStyleIdx="0" presStyleCnt="3"/>
      <dgm:spPr/>
    </dgm:pt>
    <dgm:pt modelId="{F8978946-8E2E-44DE-AB7D-A3CB1BE7347B}" type="pres">
      <dgm:prSet presAssocID="{EF9820CE-BD79-4B69-870D-A91F25B4A6D5}" presName="circ1Tx" presStyleLbl="revTx" presStyleIdx="0" presStyleCnt="0">
        <dgm:presLayoutVars>
          <dgm:chMax val="0"/>
          <dgm:chPref val="0"/>
          <dgm:bulletEnabled val="1"/>
        </dgm:presLayoutVars>
      </dgm:prSet>
      <dgm:spPr/>
    </dgm:pt>
    <dgm:pt modelId="{119FEA7B-B631-46EB-917B-7DF5FD066988}" type="pres">
      <dgm:prSet presAssocID="{C156F33B-EA43-42B3-804B-10F2CC85D283}" presName="circ2" presStyleLbl="vennNode1" presStyleIdx="1" presStyleCnt="3"/>
      <dgm:spPr/>
    </dgm:pt>
    <dgm:pt modelId="{97A0827C-D8B3-4CE1-A4A4-76C0BE0BF77A}" type="pres">
      <dgm:prSet presAssocID="{C156F33B-EA43-42B3-804B-10F2CC85D283}" presName="circ2Tx" presStyleLbl="revTx" presStyleIdx="0" presStyleCnt="0">
        <dgm:presLayoutVars>
          <dgm:chMax val="0"/>
          <dgm:chPref val="0"/>
          <dgm:bulletEnabled val="1"/>
        </dgm:presLayoutVars>
      </dgm:prSet>
      <dgm:spPr/>
    </dgm:pt>
    <dgm:pt modelId="{D12F6098-0FC7-47D5-B4E4-26FE27D9400C}" type="pres">
      <dgm:prSet presAssocID="{4E37B1C6-DC50-4A7A-8CCB-9EC3670A8B1E}" presName="circ3" presStyleLbl="vennNode1" presStyleIdx="2" presStyleCnt="3"/>
      <dgm:spPr/>
    </dgm:pt>
    <dgm:pt modelId="{A77A9ED2-2AEC-4EC4-B561-84A39A8B8129}" type="pres">
      <dgm:prSet presAssocID="{4E37B1C6-DC50-4A7A-8CCB-9EC3670A8B1E}" presName="circ3Tx" presStyleLbl="revTx" presStyleIdx="0" presStyleCnt="0">
        <dgm:presLayoutVars>
          <dgm:chMax val="0"/>
          <dgm:chPref val="0"/>
          <dgm:bulletEnabled val="1"/>
        </dgm:presLayoutVars>
      </dgm:prSet>
      <dgm:spPr/>
    </dgm:pt>
  </dgm:ptLst>
  <dgm:cxnLst>
    <dgm:cxn modelId="{DDFF6823-B729-417B-9E63-2A16781B21E3}" type="presOf" srcId="{EF9820CE-BD79-4B69-870D-A91F25B4A6D5}" destId="{F8978946-8E2E-44DE-AB7D-A3CB1BE7347B}" srcOrd="1" destOrd="0" presId="urn:microsoft.com/office/officeart/2005/8/layout/venn1"/>
    <dgm:cxn modelId="{9042F531-1D48-41AD-917B-7A6CF4A7ECD3}" srcId="{FCC2ACDC-30AB-4576-A7CA-B87D48CA3010}" destId="{C156F33B-EA43-42B3-804B-10F2CC85D283}" srcOrd="1" destOrd="0" parTransId="{F697A89D-0FDC-4B90-9D0F-E081A04D1B06}" sibTransId="{B76F21CD-EC41-4C22-B30F-4E267BFB9FD3}"/>
    <dgm:cxn modelId="{DB2EA76F-FFEB-456A-9BB8-2A093F2F41BD}" srcId="{FCC2ACDC-30AB-4576-A7CA-B87D48CA3010}" destId="{EF9820CE-BD79-4B69-870D-A91F25B4A6D5}" srcOrd="0" destOrd="0" parTransId="{3DE7C477-0248-40D3-AF24-BD192919F454}" sibTransId="{FBDC0708-3BAC-4A2C-B83A-305450459B08}"/>
    <dgm:cxn modelId="{7FF0B257-EE3E-41EF-B668-F4B6C1277253}" type="presOf" srcId="{4E37B1C6-DC50-4A7A-8CCB-9EC3670A8B1E}" destId="{D12F6098-0FC7-47D5-B4E4-26FE27D9400C}" srcOrd="0" destOrd="0" presId="urn:microsoft.com/office/officeart/2005/8/layout/venn1"/>
    <dgm:cxn modelId="{E03C068E-142F-4A7F-AC8B-FC26F3C28472}" srcId="{FCC2ACDC-30AB-4576-A7CA-B87D48CA3010}" destId="{4E37B1C6-DC50-4A7A-8CCB-9EC3670A8B1E}" srcOrd="2" destOrd="0" parTransId="{074980B3-DD79-471C-9B5D-543F307C993A}" sibTransId="{02240BD8-644C-4A55-B989-F30DE7619748}"/>
    <dgm:cxn modelId="{F8FF7194-B7B0-409B-9647-72A735D8C71A}" type="presOf" srcId="{4E37B1C6-DC50-4A7A-8CCB-9EC3670A8B1E}" destId="{A77A9ED2-2AEC-4EC4-B561-84A39A8B8129}" srcOrd="1" destOrd="0" presId="urn:microsoft.com/office/officeart/2005/8/layout/venn1"/>
    <dgm:cxn modelId="{CA378FBC-CCA0-4D8A-AF98-EBFF1827B420}" type="presOf" srcId="{EF9820CE-BD79-4B69-870D-A91F25B4A6D5}" destId="{8F3AF247-10D0-4899-AC50-A78B047DE421}" srcOrd="0" destOrd="0" presId="urn:microsoft.com/office/officeart/2005/8/layout/venn1"/>
    <dgm:cxn modelId="{D5207BE2-F603-445A-A78E-E2F55BECDD68}" type="presOf" srcId="{C156F33B-EA43-42B3-804B-10F2CC85D283}" destId="{119FEA7B-B631-46EB-917B-7DF5FD066988}" srcOrd="0" destOrd="0" presId="urn:microsoft.com/office/officeart/2005/8/layout/venn1"/>
    <dgm:cxn modelId="{8F37EEF5-0B63-4646-B3C8-C992E3B22C5F}" type="presOf" srcId="{C156F33B-EA43-42B3-804B-10F2CC85D283}" destId="{97A0827C-D8B3-4CE1-A4A4-76C0BE0BF77A}" srcOrd="1" destOrd="0" presId="urn:microsoft.com/office/officeart/2005/8/layout/venn1"/>
    <dgm:cxn modelId="{77B1EEFA-B9FD-4828-985B-56D4DA832F8F}" type="presOf" srcId="{FCC2ACDC-30AB-4576-A7CA-B87D48CA3010}" destId="{632DC3F5-A90C-46C7-BC81-A9245FA17502}" srcOrd="0" destOrd="0" presId="urn:microsoft.com/office/officeart/2005/8/layout/venn1"/>
    <dgm:cxn modelId="{BAFB769D-E24D-4E38-89FD-421C3320A185}" type="presParOf" srcId="{632DC3F5-A90C-46C7-BC81-A9245FA17502}" destId="{8F3AF247-10D0-4899-AC50-A78B047DE421}" srcOrd="0" destOrd="0" presId="urn:microsoft.com/office/officeart/2005/8/layout/venn1"/>
    <dgm:cxn modelId="{6373BC25-774C-4DEC-94DA-997E02CCE76D}" type="presParOf" srcId="{632DC3F5-A90C-46C7-BC81-A9245FA17502}" destId="{F8978946-8E2E-44DE-AB7D-A3CB1BE7347B}" srcOrd="1" destOrd="0" presId="urn:microsoft.com/office/officeart/2005/8/layout/venn1"/>
    <dgm:cxn modelId="{58944CB2-641A-4556-BACC-A9C9710F418B}" type="presParOf" srcId="{632DC3F5-A90C-46C7-BC81-A9245FA17502}" destId="{119FEA7B-B631-46EB-917B-7DF5FD066988}" srcOrd="2" destOrd="0" presId="urn:microsoft.com/office/officeart/2005/8/layout/venn1"/>
    <dgm:cxn modelId="{8AF77BDD-968B-483D-B9FF-84A5DE33B3F8}" type="presParOf" srcId="{632DC3F5-A90C-46C7-BC81-A9245FA17502}" destId="{97A0827C-D8B3-4CE1-A4A4-76C0BE0BF77A}" srcOrd="3" destOrd="0" presId="urn:microsoft.com/office/officeart/2005/8/layout/venn1"/>
    <dgm:cxn modelId="{2589B3B6-F9E7-4EDE-B8AC-9EC772187991}" type="presParOf" srcId="{632DC3F5-A90C-46C7-BC81-A9245FA17502}" destId="{D12F6098-0FC7-47D5-B4E4-26FE27D9400C}" srcOrd="4" destOrd="0" presId="urn:microsoft.com/office/officeart/2005/8/layout/venn1"/>
    <dgm:cxn modelId="{0D0DA4B7-6140-4BCF-A947-3AD855ED9A54}" type="presParOf" srcId="{632DC3F5-A90C-46C7-BC81-A9245FA17502}" destId="{A77A9ED2-2AEC-4EC4-B561-84A39A8B8129}" srcOrd="5" destOrd="0" presId="urn:microsoft.com/office/officeart/2005/8/layout/ven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ACE4834-E0C4-49A7-AC4D-AB04ADDE7941}"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en-US"/>
        </a:p>
      </dgm:t>
    </dgm:pt>
    <dgm:pt modelId="{3FC63D11-60BE-4325-B88F-78AA76731EAC}">
      <dgm:prSet/>
      <dgm:spPr/>
      <dgm:t>
        <a:bodyPr/>
        <a:lstStyle/>
        <a:p>
          <a:r>
            <a:rPr lang="en-US"/>
            <a:t>Gãi đầu, vuốt tóc</a:t>
          </a:r>
        </a:p>
      </dgm:t>
    </dgm:pt>
    <dgm:pt modelId="{660F6191-D3E3-4064-93E6-778576A1D085}" type="parTrans" cxnId="{265E6F86-172B-4892-8252-B26367565EC1}">
      <dgm:prSet/>
      <dgm:spPr/>
      <dgm:t>
        <a:bodyPr/>
        <a:lstStyle/>
        <a:p>
          <a:endParaRPr lang="en-US"/>
        </a:p>
      </dgm:t>
    </dgm:pt>
    <dgm:pt modelId="{0265364D-C45A-4385-8885-07C7D8164A89}" type="sibTrans" cxnId="{265E6F86-172B-4892-8252-B26367565EC1}">
      <dgm:prSet/>
      <dgm:spPr/>
      <dgm:t>
        <a:bodyPr/>
        <a:lstStyle/>
        <a:p>
          <a:endParaRPr lang="en-US"/>
        </a:p>
      </dgm:t>
    </dgm:pt>
    <dgm:pt modelId="{88692CF3-1D29-4D85-9688-52840E6F9B37}">
      <dgm:prSet/>
      <dgm:spPr/>
      <dgm:t>
        <a:bodyPr/>
        <a:lstStyle/>
        <a:p>
          <a:r>
            <a:rPr lang="en-US"/>
            <a:t>Chùi mũi/ngoáy mũi</a:t>
          </a:r>
        </a:p>
      </dgm:t>
    </dgm:pt>
    <dgm:pt modelId="{8B862D1D-1D94-4652-A6DC-3BD53A2B1CEF}" type="parTrans" cxnId="{C879079A-2E7B-4DF5-9E54-CE21C1A5DE2C}">
      <dgm:prSet/>
      <dgm:spPr/>
      <dgm:t>
        <a:bodyPr/>
        <a:lstStyle/>
        <a:p>
          <a:endParaRPr lang="en-US"/>
        </a:p>
      </dgm:t>
    </dgm:pt>
    <dgm:pt modelId="{2BD730DF-51F6-4B14-83C8-71ADC3BF1426}" type="sibTrans" cxnId="{C879079A-2E7B-4DF5-9E54-CE21C1A5DE2C}">
      <dgm:prSet/>
      <dgm:spPr/>
      <dgm:t>
        <a:bodyPr/>
        <a:lstStyle/>
        <a:p>
          <a:endParaRPr lang="en-US"/>
        </a:p>
      </dgm:t>
    </dgm:pt>
    <dgm:pt modelId="{F70FDA80-167A-40C5-A7EB-A8A508E42BA4}">
      <dgm:prSet/>
      <dgm:spPr/>
      <dgm:t>
        <a:bodyPr/>
        <a:lstStyle/>
        <a:p>
          <a:r>
            <a:rPr lang="en-US"/>
            <a:t>Ngoáy tai</a:t>
          </a:r>
        </a:p>
      </dgm:t>
    </dgm:pt>
    <dgm:pt modelId="{EE7F8B3E-25B6-4D05-9A65-8BBD66A753E5}" type="parTrans" cxnId="{4617006A-7B3D-41AA-8DD9-5D944D01C860}">
      <dgm:prSet/>
      <dgm:spPr/>
      <dgm:t>
        <a:bodyPr/>
        <a:lstStyle/>
        <a:p>
          <a:endParaRPr lang="en-US"/>
        </a:p>
      </dgm:t>
    </dgm:pt>
    <dgm:pt modelId="{2670A650-BAE2-4546-AB80-70B1B378BD27}" type="sibTrans" cxnId="{4617006A-7B3D-41AA-8DD9-5D944D01C860}">
      <dgm:prSet/>
      <dgm:spPr/>
      <dgm:t>
        <a:bodyPr/>
        <a:lstStyle/>
        <a:p>
          <a:endParaRPr lang="en-US"/>
        </a:p>
      </dgm:t>
    </dgm:pt>
    <dgm:pt modelId="{D0FA9AC6-DCC4-4146-BF89-DE4E58CD3057}">
      <dgm:prSet/>
      <dgm:spPr/>
      <dgm:t>
        <a:bodyPr/>
        <a:lstStyle/>
        <a:p>
          <a:r>
            <a:rPr lang="en-US"/>
            <a:t>Sờ/nặn mụn</a:t>
          </a:r>
        </a:p>
      </dgm:t>
    </dgm:pt>
    <dgm:pt modelId="{8F43ED72-D8B5-4431-A2E2-561644BC9028}" type="parTrans" cxnId="{9CDB8919-4A27-4789-8949-EBD01EB5FFC2}">
      <dgm:prSet/>
      <dgm:spPr/>
      <dgm:t>
        <a:bodyPr/>
        <a:lstStyle/>
        <a:p>
          <a:endParaRPr lang="en-US"/>
        </a:p>
      </dgm:t>
    </dgm:pt>
    <dgm:pt modelId="{1CBA8531-45FA-42D7-9055-7C03FE8C6B2C}" type="sibTrans" cxnId="{9CDB8919-4A27-4789-8949-EBD01EB5FFC2}">
      <dgm:prSet/>
      <dgm:spPr/>
      <dgm:t>
        <a:bodyPr/>
        <a:lstStyle/>
        <a:p>
          <a:endParaRPr lang="en-US"/>
        </a:p>
      </dgm:t>
    </dgm:pt>
    <dgm:pt modelId="{EE02D5B3-FF1E-4620-B127-7AF9CDEBA554}">
      <dgm:prSet/>
      <dgm:spPr/>
      <dgm:t>
        <a:bodyPr/>
        <a:lstStyle/>
        <a:p>
          <a:r>
            <a:rPr lang="en-US"/>
            <a:t>Ho hay rỉ mũi vào tay</a:t>
          </a:r>
        </a:p>
      </dgm:t>
    </dgm:pt>
    <dgm:pt modelId="{F97FA7C5-461F-4FE1-8639-2D9A079AE291}" type="parTrans" cxnId="{6A575A64-9C4F-4563-AE99-26F793392FA0}">
      <dgm:prSet/>
      <dgm:spPr/>
      <dgm:t>
        <a:bodyPr/>
        <a:lstStyle/>
        <a:p>
          <a:endParaRPr lang="en-US"/>
        </a:p>
      </dgm:t>
    </dgm:pt>
    <dgm:pt modelId="{8DACA85A-B76F-4F2F-B46C-6E6804389E31}" type="sibTrans" cxnId="{6A575A64-9C4F-4563-AE99-26F793392FA0}">
      <dgm:prSet/>
      <dgm:spPr/>
      <dgm:t>
        <a:bodyPr/>
        <a:lstStyle/>
        <a:p>
          <a:endParaRPr lang="en-US"/>
        </a:p>
      </dgm:t>
    </dgm:pt>
    <dgm:pt modelId="{ECDAEE9D-C360-4DDC-A65B-37B68B3A9A56}">
      <dgm:prSet/>
      <dgm:spPr/>
      <dgm:t>
        <a:bodyPr/>
        <a:lstStyle/>
        <a:p>
          <a:r>
            <a:rPr lang="en-US"/>
            <a:t>Khạc nhổ xuống đất</a:t>
          </a:r>
        </a:p>
      </dgm:t>
    </dgm:pt>
    <dgm:pt modelId="{000AFA08-F1E1-4106-85CA-F7FC0B36FE9F}" type="parTrans" cxnId="{3483D145-82B1-4209-B1B9-37E558B892FE}">
      <dgm:prSet/>
      <dgm:spPr/>
      <dgm:t>
        <a:bodyPr/>
        <a:lstStyle/>
        <a:p>
          <a:endParaRPr lang="en-US"/>
        </a:p>
      </dgm:t>
    </dgm:pt>
    <dgm:pt modelId="{F80D6D06-80FC-415D-AC6E-6E89CE9B30F5}" type="sibTrans" cxnId="{3483D145-82B1-4209-B1B9-37E558B892FE}">
      <dgm:prSet/>
      <dgm:spPr/>
      <dgm:t>
        <a:bodyPr/>
        <a:lstStyle/>
        <a:p>
          <a:endParaRPr lang="en-US"/>
        </a:p>
      </dgm:t>
    </dgm:pt>
    <dgm:pt modelId="{A0D80FA0-F76C-45ED-87CB-F3EC70D9B14A}">
      <dgm:prSet/>
      <dgm:spPr/>
      <dgm:t>
        <a:bodyPr/>
        <a:lstStyle/>
        <a:p>
          <a:r>
            <a:rPr lang="en-US"/>
            <a:t>Mặc đồ bảo hộ dơ</a:t>
          </a:r>
        </a:p>
      </dgm:t>
    </dgm:pt>
    <dgm:pt modelId="{8CDF549D-A648-4F71-B2AA-A9F95D6F799F}" type="parTrans" cxnId="{05FF9EDC-3812-405F-BC76-8940B5BCE3C8}">
      <dgm:prSet/>
      <dgm:spPr/>
      <dgm:t>
        <a:bodyPr/>
        <a:lstStyle/>
        <a:p>
          <a:endParaRPr lang="en-US"/>
        </a:p>
      </dgm:t>
    </dgm:pt>
    <dgm:pt modelId="{4232493F-52F5-473F-8ECA-55302FB1B1B6}" type="sibTrans" cxnId="{05FF9EDC-3812-405F-BC76-8940B5BCE3C8}">
      <dgm:prSet/>
      <dgm:spPr/>
      <dgm:t>
        <a:bodyPr/>
        <a:lstStyle/>
        <a:p>
          <a:endParaRPr lang="en-US"/>
        </a:p>
      </dgm:t>
    </dgm:pt>
    <dgm:pt modelId="{99235A89-3E34-4698-AAB6-1331538D3DD0}" type="pres">
      <dgm:prSet presAssocID="{4ACE4834-E0C4-49A7-AC4D-AB04ADDE7941}" presName="linear" presStyleCnt="0">
        <dgm:presLayoutVars>
          <dgm:dir/>
          <dgm:animLvl val="lvl"/>
          <dgm:resizeHandles val="exact"/>
        </dgm:presLayoutVars>
      </dgm:prSet>
      <dgm:spPr/>
    </dgm:pt>
    <dgm:pt modelId="{DDDA9CD8-9281-4E4A-AEF1-48F1C4569AF2}" type="pres">
      <dgm:prSet presAssocID="{3FC63D11-60BE-4325-B88F-78AA76731EAC}" presName="parentLin" presStyleCnt="0"/>
      <dgm:spPr/>
    </dgm:pt>
    <dgm:pt modelId="{92F8991E-5BFF-4B26-B563-B65B5BB587DD}" type="pres">
      <dgm:prSet presAssocID="{3FC63D11-60BE-4325-B88F-78AA76731EAC}" presName="parentLeftMargin" presStyleLbl="node1" presStyleIdx="0" presStyleCnt="7"/>
      <dgm:spPr/>
    </dgm:pt>
    <dgm:pt modelId="{A2F0DFE0-B101-49D9-8282-2EDCACF7B38A}" type="pres">
      <dgm:prSet presAssocID="{3FC63D11-60BE-4325-B88F-78AA76731EAC}" presName="parentText" presStyleLbl="node1" presStyleIdx="0" presStyleCnt="7">
        <dgm:presLayoutVars>
          <dgm:chMax val="0"/>
          <dgm:bulletEnabled val="1"/>
        </dgm:presLayoutVars>
      </dgm:prSet>
      <dgm:spPr/>
    </dgm:pt>
    <dgm:pt modelId="{0E20B042-8924-4491-960A-AADC1811CCF2}" type="pres">
      <dgm:prSet presAssocID="{3FC63D11-60BE-4325-B88F-78AA76731EAC}" presName="negativeSpace" presStyleCnt="0"/>
      <dgm:spPr/>
    </dgm:pt>
    <dgm:pt modelId="{EBB3DD48-1466-4349-A084-AC7FF5B3F4B2}" type="pres">
      <dgm:prSet presAssocID="{3FC63D11-60BE-4325-B88F-78AA76731EAC}" presName="childText" presStyleLbl="conFgAcc1" presStyleIdx="0" presStyleCnt="7">
        <dgm:presLayoutVars>
          <dgm:bulletEnabled val="1"/>
        </dgm:presLayoutVars>
      </dgm:prSet>
      <dgm:spPr/>
    </dgm:pt>
    <dgm:pt modelId="{6E40A029-6DC2-4588-A6D9-9DC3E268BC46}" type="pres">
      <dgm:prSet presAssocID="{0265364D-C45A-4385-8885-07C7D8164A89}" presName="spaceBetweenRectangles" presStyleCnt="0"/>
      <dgm:spPr/>
    </dgm:pt>
    <dgm:pt modelId="{F503CBD1-5AD5-48E4-A859-1C32DAD13E5F}" type="pres">
      <dgm:prSet presAssocID="{88692CF3-1D29-4D85-9688-52840E6F9B37}" presName="parentLin" presStyleCnt="0"/>
      <dgm:spPr/>
    </dgm:pt>
    <dgm:pt modelId="{BD1CAAA9-ED81-4274-813B-F08471ABD386}" type="pres">
      <dgm:prSet presAssocID="{88692CF3-1D29-4D85-9688-52840E6F9B37}" presName="parentLeftMargin" presStyleLbl="node1" presStyleIdx="0" presStyleCnt="7"/>
      <dgm:spPr/>
    </dgm:pt>
    <dgm:pt modelId="{05BB9555-42F0-4E60-A8FC-E5D840858B32}" type="pres">
      <dgm:prSet presAssocID="{88692CF3-1D29-4D85-9688-52840E6F9B37}" presName="parentText" presStyleLbl="node1" presStyleIdx="1" presStyleCnt="7">
        <dgm:presLayoutVars>
          <dgm:chMax val="0"/>
          <dgm:bulletEnabled val="1"/>
        </dgm:presLayoutVars>
      </dgm:prSet>
      <dgm:spPr/>
    </dgm:pt>
    <dgm:pt modelId="{B7FC867B-1C95-46A1-9BE4-8FB43F9FC324}" type="pres">
      <dgm:prSet presAssocID="{88692CF3-1D29-4D85-9688-52840E6F9B37}" presName="negativeSpace" presStyleCnt="0"/>
      <dgm:spPr/>
    </dgm:pt>
    <dgm:pt modelId="{D8A21D6C-FE93-439F-9B37-CAE608A20CAD}" type="pres">
      <dgm:prSet presAssocID="{88692CF3-1D29-4D85-9688-52840E6F9B37}" presName="childText" presStyleLbl="conFgAcc1" presStyleIdx="1" presStyleCnt="7">
        <dgm:presLayoutVars>
          <dgm:bulletEnabled val="1"/>
        </dgm:presLayoutVars>
      </dgm:prSet>
      <dgm:spPr/>
    </dgm:pt>
    <dgm:pt modelId="{AB063D54-136B-4AB4-8EC0-96D4173363C4}" type="pres">
      <dgm:prSet presAssocID="{2BD730DF-51F6-4B14-83C8-71ADC3BF1426}" presName="spaceBetweenRectangles" presStyleCnt="0"/>
      <dgm:spPr/>
    </dgm:pt>
    <dgm:pt modelId="{EE757EB3-15CD-4666-A27B-B053B4157CD8}" type="pres">
      <dgm:prSet presAssocID="{F70FDA80-167A-40C5-A7EB-A8A508E42BA4}" presName="parentLin" presStyleCnt="0"/>
      <dgm:spPr/>
    </dgm:pt>
    <dgm:pt modelId="{932E1F90-35A5-4BE4-A331-A5815AA22ED7}" type="pres">
      <dgm:prSet presAssocID="{F70FDA80-167A-40C5-A7EB-A8A508E42BA4}" presName="parentLeftMargin" presStyleLbl="node1" presStyleIdx="1" presStyleCnt="7"/>
      <dgm:spPr/>
    </dgm:pt>
    <dgm:pt modelId="{2B98CECD-1DC7-4CC8-86C6-38DCA2ED0BB0}" type="pres">
      <dgm:prSet presAssocID="{F70FDA80-167A-40C5-A7EB-A8A508E42BA4}" presName="parentText" presStyleLbl="node1" presStyleIdx="2" presStyleCnt="7">
        <dgm:presLayoutVars>
          <dgm:chMax val="0"/>
          <dgm:bulletEnabled val="1"/>
        </dgm:presLayoutVars>
      </dgm:prSet>
      <dgm:spPr/>
    </dgm:pt>
    <dgm:pt modelId="{5A7DC3C7-F193-4A3D-A4F3-CA44A2F30D74}" type="pres">
      <dgm:prSet presAssocID="{F70FDA80-167A-40C5-A7EB-A8A508E42BA4}" presName="negativeSpace" presStyleCnt="0"/>
      <dgm:spPr/>
    </dgm:pt>
    <dgm:pt modelId="{18F08CA3-20DB-4805-BBA8-E09ACD8C19FA}" type="pres">
      <dgm:prSet presAssocID="{F70FDA80-167A-40C5-A7EB-A8A508E42BA4}" presName="childText" presStyleLbl="conFgAcc1" presStyleIdx="2" presStyleCnt="7">
        <dgm:presLayoutVars>
          <dgm:bulletEnabled val="1"/>
        </dgm:presLayoutVars>
      </dgm:prSet>
      <dgm:spPr/>
    </dgm:pt>
    <dgm:pt modelId="{2C807A6F-63B0-4E18-9E00-E830FE350D29}" type="pres">
      <dgm:prSet presAssocID="{2670A650-BAE2-4546-AB80-70B1B378BD27}" presName="spaceBetweenRectangles" presStyleCnt="0"/>
      <dgm:spPr/>
    </dgm:pt>
    <dgm:pt modelId="{A8FE11C0-C555-42C9-A0E2-3C93D9CCF80E}" type="pres">
      <dgm:prSet presAssocID="{D0FA9AC6-DCC4-4146-BF89-DE4E58CD3057}" presName="parentLin" presStyleCnt="0"/>
      <dgm:spPr/>
    </dgm:pt>
    <dgm:pt modelId="{FE01CF5D-4885-46EB-841D-1F14763CBEF5}" type="pres">
      <dgm:prSet presAssocID="{D0FA9AC6-DCC4-4146-BF89-DE4E58CD3057}" presName="parentLeftMargin" presStyleLbl="node1" presStyleIdx="2" presStyleCnt="7"/>
      <dgm:spPr/>
    </dgm:pt>
    <dgm:pt modelId="{B98CF46E-EF4F-41CD-A2EF-0301255848AD}" type="pres">
      <dgm:prSet presAssocID="{D0FA9AC6-DCC4-4146-BF89-DE4E58CD3057}" presName="parentText" presStyleLbl="node1" presStyleIdx="3" presStyleCnt="7">
        <dgm:presLayoutVars>
          <dgm:chMax val="0"/>
          <dgm:bulletEnabled val="1"/>
        </dgm:presLayoutVars>
      </dgm:prSet>
      <dgm:spPr/>
    </dgm:pt>
    <dgm:pt modelId="{2C4B9164-CD93-40C6-989F-30B834BDE26C}" type="pres">
      <dgm:prSet presAssocID="{D0FA9AC6-DCC4-4146-BF89-DE4E58CD3057}" presName="negativeSpace" presStyleCnt="0"/>
      <dgm:spPr/>
    </dgm:pt>
    <dgm:pt modelId="{38847D72-14A7-4987-B399-9E3BC32B7934}" type="pres">
      <dgm:prSet presAssocID="{D0FA9AC6-DCC4-4146-BF89-DE4E58CD3057}" presName="childText" presStyleLbl="conFgAcc1" presStyleIdx="3" presStyleCnt="7">
        <dgm:presLayoutVars>
          <dgm:bulletEnabled val="1"/>
        </dgm:presLayoutVars>
      </dgm:prSet>
      <dgm:spPr/>
    </dgm:pt>
    <dgm:pt modelId="{E7AB1BFB-DE71-4D05-9248-5951AB9D809A}" type="pres">
      <dgm:prSet presAssocID="{1CBA8531-45FA-42D7-9055-7C03FE8C6B2C}" presName="spaceBetweenRectangles" presStyleCnt="0"/>
      <dgm:spPr/>
    </dgm:pt>
    <dgm:pt modelId="{6D7101D7-6F53-4061-836E-0AF0563A9AF2}" type="pres">
      <dgm:prSet presAssocID="{EE02D5B3-FF1E-4620-B127-7AF9CDEBA554}" presName="parentLin" presStyleCnt="0"/>
      <dgm:spPr/>
    </dgm:pt>
    <dgm:pt modelId="{C4D4A443-2E17-4F69-A540-1C9C5CB4A4A3}" type="pres">
      <dgm:prSet presAssocID="{EE02D5B3-FF1E-4620-B127-7AF9CDEBA554}" presName="parentLeftMargin" presStyleLbl="node1" presStyleIdx="3" presStyleCnt="7"/>
      <dgm:spPr/>
    </dgm:pt>
    <dgm:pt modelId="{10053FFF-A717-4838-BB64-FD0914F8737F}" type="pres">
      <dgm:prSet presAssocID="{EE02D5B3-FF1E-4620-B127-7AF9CDEBA554}" presName="parentText" presStyleLbl="node1" presStyleIdx="4" presStyleCnt="7">
        <dgm:presLayoutVars>
          <dgm:chMax val="0"/>
          <dgm:bulletEnabled val="1"/>
        </dgm:presLayoutVars>
      </dgm:prSet>
      <dgm:spPr/>
    </dgm:pt>
    <dgm:pt modelId="{892E2590-9EA9-4793-9DB8-F91B32323A7A}" type="pres">
      <dgm:prSet presAssocID="{EE02D5B3-FF1E-4620-B127-7AF9CDEBA554}" presName="negativeSpace" presStyleCnt="0"/>
      <dgm:spPr/>
    </dgm:pt>
    <dgm:pt modelId="{F2894DB1-2085-4618-B50A-D132C75CFAE9}" type="pres">
      <dgm:prSet presAssocID="{EE02D5B3-FF1E-4620-B127-7AF9CDEBA554}" presName="childText" presStyleLbl="conFgAcc1" presStyleIdx="4" presStyleCnt="7">
        <dgm:presLayoutVars>
          <dgm:bulletEnabled val="1"/>
        </dgm:presLayoutVars>
      </dgm:prSet>
      <dgm:spPr/>
    </dgm:pt>
    <dgm:pt modelId="{8480151A-7F2F-4C53-8E3B-117839D4DDE8}" type="pres">
      <dgm:prSet presAssocID="{8DACA85A-B76F-4F2F-B46C-6E6804389E31}" presName="spaceBetweenRectangles" presStyleCnt="0"/>
      <dgm:spPr/>
    </dgm:pt>
    <dgm:pt modelId="{71482D0A-DD70-4DA4-9F58-C516EB5535C6}" type="pres">
      <dgm:prSet presAssocID="{ECDAEE9D-C360-4DDC-A65B-37B68B3A9A56}" presName="parentLin" presStyleCnt="0"/>
      <dgm:spPr/>
    </dgm:pt>
    <dgm:pt modelId="{32AE4B92-546E-4C49-98BE-0C65DA619605}" type="pres">
      <dgm:prSet presAssocID="{ECDAEE9D-C360-4DDC-A65B-37B68B3A9A56}" presName="parentLeftMargin" presStyleLbl="node1" presStyleIdx="4" presStyleCnt="7"/>
      <dgm:spPr/>
    </dgm:pt>
    <dgm:pt modelId="{BDD048C2-9378-4887-9FF4-BD4A33D14C49}" type="pres">
      <dgm:prSet presAssocID="{ECDAEE9D-C360-4DDC-A65B-37B68B3A9A56}" presName="parentText" presStyleLbl="node1" presStyleIdx="5" presStyleCnt="7">
        <dgm:presLayoutVars>
          <dgm:chMax val="0"/>
          <dgm:bulletEnabled val="1"/>
        </dgm:presLayoutVars>
      </dgm:prSet>
      <dgm:spPr/>
    </dgm:pt>
    <dgm:pt modelId="{53605541-6E73-4055-A7A2-A95188419ACD}" type="pres">
      <dgm:prSet presAssocID="{ECDAEE9D-C360-4DDC-A65B-37B68B3A9A56}" presName="negativeSpace" presStyleCnt="0"/>
      <dgm:spPr/>
    </dgm:pt>
    <dgm:pt modelId="{F763FC8E-F0B4-4788-9E3D-1081CA22F154}" type="pres">
      <dgm:prSet presAssocID="{ECDAEE9D-C360-4DDC-A65B-37B68B3A9A56}" presName="childText" presStyleLbl="conFgAcc1" presStyleIdx="5" presStyleCnt="7">
        <dgm:presLayoutVars>
          <dgm:bulletEnabled val="1"/>
        </dgm:presLayoutVars>
      </dgm:prSet>
      <dgm:spPr/>
    </dgm:pt>
    <dgm:pt modelId="{A47F00DF-8999-44FD-B94D-1CE1CE769014}" type="pres">
      <dgm:prSet presAssocID="{F80D6D06-80FC-415D-AC6E-6E89CE9B30F5}" presName="spaceBetweenRectangles" presStyleCnt="0"/>
      <dgm:spPr/>
    </dgm:pt>
    <dgm:pt modelId="{1CB5930D-5984-4DDA-9A58-CDC7396597FF}" type="pres">
      <dgm:prSet presAssocID="{A0D80FA0-F76C-45ED-87CB-F3EC70D9B14A}" presName="parentLin" presStyleCnt="0"/>
      <dgm:spPr/>
    </dgm:pt>
    <dgm:pt modelId="{76BCDEAE-D9BC-4CCA-8BCD-73C23CB7E5C3}" type="pres">
      <dgm:prSet presAssocID="{A0D80FA0-F76C-45ED-87CB-F3EC70D9B14A}" presName="parentLeftMargin" presStyleLbl="node1" presStyleIdx="5" presStyleCnt="7"/>
      <dgm:spPr/>
    </dgm:pt>
    <dgm:pt modelId="{3B035D39-62F5-4983-850A-6915CC582C26}" type="pres">
      <dgm:prSet presAssocID="{A0D80FA0-F76C-45ED-87CB-F3EC70D9B14A}" presName="parentText" presStyleLbl="node1" presStyleIdx="6" presStyleCnt="7">
        <dgm:presLayoutVars>
          <dgm:chMax val="0"/>
          <dgm:bulletEnabled val="1"/>
        </dgm:presLayoutVars>
      </dgm:prSet>
      <dgm:spPr/>
    </dgm:pt>
    <dgm:pt modelId="{0CB9BAA3-3591-4E87-A0B7-ED087D9B77F9}" type="pres">
      <dgm:prSet presAssocID="{A0D80FA0-F76C-45ED-87CB-F3EC70D9B14A}" presName="negativeSpace" presStyleCnt="0"/>
      <dgm:spPr/>
    </dgm:pt>
    <dgm:pt modelId="{4E834334-CA29-4BD4-9864-DB4DC2096699}" type="pres">
      <dgm:prSet presAssocID="{A0D80FA0-F76C-45ED-87CB-F3EC70D9B14A}" presName="childText" presStyleLbl="conFgAcc1" presStyleIdx="6" presStyleCnt="7">
        <dgm:presLayoutVars>
          <dgm:bulletEnabled val="1"/>
        </dgm:presLayoutVars>
      </dgm:prSet>
      <dgm:spPr/>
    </dgm:pt>
  </dgm:ptLst>
  <dgm:cxnLst>
    <dgm:cxn modelId="{D766C215-984C-47DD-B6DC-04CA80EC19CD}" type="presOf" srcId="{D0FA9AC6-DCC4-4146-BF89-DE4E58CD3057}" destId="{FE01CF5D-4885-46EB-841D-1F14763CBEF5}" srcOrd="0" destOrd="0" presId="urn:microsoft.com/office/officeart/2005/8/layout/list1"/>
    <dgm:cxn modelId="{9CDB8919-4A27-4789-8949-EBD01EB5FFC2}" srcId="{4ACE4834-E0C4-49A7-AC4D-AB04ADDE7941}" destId="{D0FA9AC6-DCC4-4146-BF89-DE4E58CD3057}" srcOrd="3" destOrd="0" parTransId="{8F43ED72-D8B5-4431-A2E2-561644BC9028}" sibTransId="{1CBA8531-45FA-42D7-9055-7C03FE8C6B2C}"/>
    <dgm:cxn modelId="{7D9F941D-E079-4918-A3BE-393B8C5D542D}" type="presOf" srcId="{3FC63D11-60BE-4325-B88F-78AA76731EAC}" destId="{92F8991E-5BFF-4B26-B563-B65B5BB587DD}" srcOrd="0" destOrd="0" presId="urn:microsoft.com/office/officeart/2005/8/layout/list1"/>
    <dgm:cxn modelId="{4C502E25-47D7-45D6-B7EF-B88ADD9C1A86}" type="presOf" srcId="{A0D80FA0-F76C-45ED-87CB-F3EC70D9B14A}" destId="{3B035D39-62F5-4983-850A-6915CC582C26}" srcOrd="1" destOrd="0" presId="urn:microsoft.com/office/officeart/2005/8/layout/list1"/>
    <dgm:cxn modelId="{3956EA2D-9B43-4962-A22F-0EABB05E8AA6}" type="presOf" srcId="{ECDAEE9D-C360-4DDC-A65B-37B68B3A9A56}" destId="{BDD048C2-9378-4887-9FF4-BD4A33D14C49}" srcOrd="1" destOrd="0" presId="urn:microsoft.com/office/officeart/2005/8/layout/list1"/>
    <dgm:cxn modelId="{1CBE422E-7761-4085-AEB7-11311A5772F9}" type="presOf" srcId="{88692CF3-1D29-4D85-9688-52840E6F9B37}" destId="{BD1CAAA9-ED81-4274-813B-F08471ABD386}" srcOrd="0" destOrd="0" presId="urn:microsoft.com/office/officeart/2005/8/layout/list1"/>
    <dgm:cxn modelId="{E05A0A3B-7833-48EE-81D0-206418ED1654}" type="presOf" srcId="{4ACE4834-E0C4-49A7-AC4D-AB04ADDE7941}" destId="{99235A89-3E34-4698-AAB6-1331538D3DD0}" srcOrd="0" destOrd="0" presId="urn:microsoft.com/office/officeart/2005/8/layout/list1"/>
    <dgm:cxn modelId="{75605B41-AE55-4245-A6F7-7CA6E900000C}" type="presOf" srcId="{EE02D5B3-FF1E-4620-B127-7AF9CDEBA554}" destId="{10053FFF-A717-4838-BB64-FD0914F8737F}" srcOrd="1" destOrd="0" presId="urn:microsoft.com/office/officeart/2005/8/layout/list1"/>
    <dgm:cxn modelId="{6A575A64-9C4F-4563-AE99-26F793392FA0}" srcId="{4ACE4834-E0C4-49A7-AC4D-AB04ADDE7941}" destId="{EE02D5B3-FF1E-4620-B127-7AF9CDEBA554}" srcOrd="4" destOrd="0" parTransId="{F97FA7C5-461F-4FE1-8639-2D9A079AE291}" sibTransId="{8DACA85A-B76F-4F2F-B46C-6E6804389E31}"/>
    <dgm:cxn modelId="{3483D145-82B1-4209-B1B9-37E558B892FE}" srcId="{4ACE4834-E0C4-49A7-AC4D-AB04ADDE7941}" destId="{ECDAEE9D-C360-4DDC-A65B-37B68B3A9A56}" srcOrd="5" destOrd="0" parTransId="{000AFA08-F1E1-4106-85CA-F7FC0B36FE9F}" sibTransId="{F80D6D06-80FC-415D-AC6E-6E89CE9B30F5}"/>
    <dgm:cxn modelId="{4617006A-7B3D-41AA-8DD9-5D944D01C860}" srcId="{4ACE4834-E0C4-49A7-AC4D-AB04ADDE7941}" destId="{F70FDA80-167A-40C5-A7EB-A8A508E42BA4}" srcOrd="2" destOrd="0" parTransId="{EE7F8B3E-25B6-4D05-9A65-8BBD66A753E5}" sibTransId="{2670A650-BAE2-4546-AB80-70B1B378BD27}"/>
    <dgm:cxn modelId="{8377C57A-B951-4BB2-AAA0-8ECCA56C52CE}" type="presOf" srcId="{A0D80FA0-F76C-45ED-87CB-F3EC70D9B14A}" destId="{76BCDEAE-D9BC-4CCA-8BCD-73C23CB7E5C3}" srcOrd="0" destOrd="0" presId="urn:microsoft.com/office/officeart/2005/8/layout/list1"/>
    <dgm:cxn modelId="{265E6F86-172B-4892-8252-B26367565EC1}" srcId="{4ACE4834-E0C4-49A7-AC4D-AB04ADDE7941}" destId="{3FC63D11-60BE-4325-B88F-78AA76731EAC}" srcOrd="0" destOrd="0" parTransId="{660F6191-D3E3-4064-93E6-778576A1D085}" sibTransId="{0265364D-C45A-4385-8885-07C7D8164A89}"/>
    <dgm:cxn modelId="{C879079A-2E7B-4DF5-9E54-CE21C1A5DE2C}" srcId="{4ACE4834-E0C4-49A7-AC4D-AB04ADDE7941}" destId="{88692CF3-1D29-4D85-9688-52840E6F9B37}" srcOrd="1" destOrd="0" parTransId="{8B862D1D-1D94-4652-A6DC-3BD53A2B1CEF}" sibTransId="{2BD730DF-51F6-4B14-83C8-71ADC3BF1426}"/>
    <dgm:cxn modelId="{FA7F759E-86F0-4495-B42B-0AB1987D0830}" type="presOf" srcId="{F70FDA80-167A-40C5-A7EB-A8A508E42BA4}" destId="{2B98CECD-1DC7-4CC8-86C6-38DCA2ED0BB0}" srcOrd="1" destOrd="0" presId="urn:microsoft.com/office/officeart/2005/8/layout/list1"/>
    <dgm:cxn modelId="{35239CD6-0629-4911-8F80-4B65C97BDB57}" type="presOf" srcId="{F70FDA80-167A-40C5-A7EB-A8A508E42BA4}" destId="{932E1F90-35A5-4BE4-A331-A5815AA22ED7}" srcOrd="0" destOrd="0" presId="urn:microsoft.com/office/officeart/2005/8/layout/list1"/>
    <dgm:cxn modelId="{CA4C7CDA-5E6E-45F1-8681-134E2D6240FE}" type="presOf" srcId="{ECDAEE9D-C360-4DDC-A65B-37B68B3A9A56}" destId="{32AE4B92-546E-4C49-98BE-0C65DA619605}" srcOrd="0" destOrd="0" presId="urn:microsoft.com/office/officeart/2005/8/layout/list1"/>
    <dgm:cxn modelId="{05FF9EDC-3812-405F-BC76-8940B5BCE3C8}" srcId="{4ACE4834-E0C4-49A7-AC4D-AB04ADDE7941}" destId="{A0D80FA0-F76C-45ED-87CB-F3EC70D9B14A}" srcOrd="6" destOrd="0" parTransId="{8CDF549D-A648-4F71-B2AA-A9F95D6F799F}" sibTransId="{4232493F-52F5-473F-8ECA-55302FB1B1B6}"/>
    <dgm:cxn modelId="{438045E3-ABDA-4DE9-9BD5-47C727F43A79}" type="presOf" srcId="{EE02D5B3-FF1E-4620-B127-7AF9CDEBA554}" destId="{C4D4A443-2E17-4F69-A540-1C9C5CB4A4A3}" srcOrd="0" destOrd="0" presId="urn:microsoft.com/office/officeart/2005/8/layout/list1"/>
    <dgm:cxn modelId="{6DF6BDE5-4425-4DAB-B176-7CDA907E661B}" type="presOf" srcId="{88692CF3-1D29-4D85-9688-52840E6F9B37}" destId="{05BB9555-42F0-4E60-A8FC-E5D840858B32}" srcOrd="1" destOrd="0" presId="urn:microsoft.com/office/officeart/2005/8/layout/list1"/>
    <dgm:cxn modelId="{084109EB-96D1-4773-B5AE-512F5298BEF0}" type="presOf" srcId="{D0FA9AC6-DCC4-4146-BF89-DE4E58CD3057}" destId="{B98CF46E-EF4F-41CD-A2EF-0301255848AD}" srcOrd="1" destOrd="0" presId="urn:microsoft.com/office/officeart/2005/8/layout/list1"/>
    <dgm:cxn modelId="{F343AAEE-4C1B-4EA3-B57D-495FE498F794}" type="presOf" srcId="{3FC63D11-60BE-4325-B88F-78AA76731EAC}" destId="{A2F0DFE0-B101-49D9-8282-2EDCACF7B38A}" srcOrd="1" destOrd="0" presId="urn:microsoft.com/office/officeart/2005/8/layout/list1"/>
    <dgm:cxn modelId="{A21F9097-141C-428F-A6F6-C229A80AEB47}" type="presParOf" srcId="{99235A89-3E34-4698-AAB6-1331538D3DD0}" destId="{DDDA9CD8-9281-4E4A-AEF1-48F1C4569AF2}" srcOrd="0" destOrd="0" presId="urn:microsoft.com/office/officeart/2005/8/layout/list1"/>
    <dgm:cxn modelId="{B31200FD-AAA7-4584-9F92-D21DC4B9CB9D}" type="presParOf" srcId="{DDDA9CD8-9281-4E4A-AEF1-48F1C4569AF2}" destId="{92F8991E-5BFF-4B26-B563-B65B5BB587DD}" srcOrd="0" destOrd="0" presId="urn:microsoft.com/office/officeart/2005/8/layout/list1"/>
    <dgm:cxn modelId="{4D443730-83CC-4E3F-A2B1-A3210E26A217}" type="presParOf" srcId="{DDDA9CD8-9281-4E4A-AEF1-48F1C4569AF2}" destId="{A2F0DFE0-B101-49D9-8282-2EDCACF7B38A}" srcOrd="1" destOrd="0" presId="urn:microsoft.com/office/officeart/2005/8/layout/list1"/>
    <dgm:cxn modelId="{242086B9-F06A-435D-8024-6309F0F6AFAD}" type="presParOf" srcId="{99235A89-3E34-4698-AAB6-1331538D3DD0}" destId="{0E20B042-8924-4491-960A-AADC1811CCF2}" srcOrd="1" destOrd="0" presId="urn:microsoft.com/office/officeart/2005/8/layout/list1"/>
    <dgm:cxn modelId="{16A23064-4131-440E-AEDC-90CEE7534514}" type="presParOf" srcId="{99235A89-3E34-4698-AAB6-1331538D3DD0}" destId="{EBB3DD48-1466-4349-A084-AC7FF5B3F4B2}" srcOrd="2" destOrd="0" presId="urn:microsoft.com/office/officeart/2005/8/layout/list1"/>
    <dgm:cxn modelId="{D9FC2854-D570-4E16-A36F-288EDC3E127A}" type="presParOf" srcId="{99235A89-3E34-4698-AAB6-1331538D3DD0}" destId="{6E40A029-6DC2-4588-A6D9-9DC3E268BC46}" srcOrd="3" destOrd="0" presId="urn:microsoft.com/office/officeart/2005/8/layout/list1"/>
    <dgm:cxn modelId="{CB59FB5D-A8A9-46B5-94DF-05914CAAAAE1}" type="presParOf" srcId="{99235A89-3E34-4698-AAB6-1331538D3DD0}" destId="{F503CBD1-5AD5-48E4-A859-1C32DAD13E5F}" srcOrd="4" destOrd="0" presId="urn:microsoft.com/office/officeart/2005/8/layout/list1"/>
    <dgm:cxn modelId="{205FE2FC-1757-44AF-9655-5D75C26F0FBE}" type="presParOf" srcId="{F503CBD1-5AD5-48E4-A859-1C32DAD13E5F}" destId="{BD1CAAA9-ED81-4274-813B-F08471ABD386}" srcOrd="0" destOrd="0" presId="urn:microsoft.com/office/officeart/2005/8/layout/list1"/>
    <dgm:cxn modelId="{7E3B7A4A-104E-42D1-B881-6001B715E333}" type="presParOf" srcId="{F503CBD1-5AD5-48E4-A859-1C32DAD13E5F}" destId="{05BB9555-42F0-4E60-A8FC-E5D840858B32}" srcOrd="1" destOrd="0" presId="urn:microsoft.com/office/officeart/2005/8/layout/list1"/>
    <dgm:cxn modelId="{A683E46B-CF35-4BAB-BB8F-F1242DF8123B}" type="presParOf" srcId="{99235A89-3E34-4698-AAB6-1331538D3DD0}" destId="{B7FC867B-1C95-46A1-9BE4-8FB43F9FC324}" srcOrd="5" destOrd="0" presId="urn:microsoft.com/office/officeart/2005/8/layout/list1"/>
    <dgm:cxn modelId="{1C193B9A-CA39-4C90-BDA3-582057A7EC69}" type="presParOf" srcId="{99235A89-3E34-4698-AAB6-1331538D3DD0}" destId="{D8A21D6C-FE93-439F-9B37-CAE608A20CAD}" srcOrd="6" destOrd="0" presId="urn:microsoft.com/office/officeart/2005/8/layout/list1"/>
    <dgm:cxn modelId="{8BD73777-E329-402C-970C-B2A53E2082BA}" type="presParOf" srcId="{99235A89-3E34-4698-AAB6-1331538D3DD0}" destId="{AB063D54-136B-4AB4-8EC0-96D4173363C4}" srcOrd="7" destOrd="0" presId="urn:microsoft.com/office/officeart/2005/8/layout/list1"/>
    <dgm:cxn modelId="{A86CC6C0-84DE-496D-BE1B-D4A3ED30F9F3}" type="presParOf" srcId="{99235A89-3E34-4698-AAB6-1331538D3DD0}" destId="{EE757EB3-15CD-4666-A27B-B053B4157CD8}" srcOrd="8" destOrd="0" presId="urn:microsoft.com/office/officeart/2005/8/layout/list1"/>
    <dgm:cxn modelId="{32034291-3CA1-47C3-9668-C842587D8C83}" type="presParOf" srcId="{EE757EB3-15CD-4666-A27B-B053B4157CD8}" destId="{932E1F90-35A5-4BE4-A331-A5815AA22ED7}" srcOrd="0" destOrd="0" presId="urn:microsoft.com/office/officeart/2005/8/layout/list1"/>
    <dgm:cxn modelId="{E42E44C0-4854-48F2-B873-99904C4E7B57}" type="presParOf" srcId="{EE757EB3-15CD-4666-A27B-B053B4157CD8}" destId="{2B98CECD-1DC7-4CC8-86C6-38DCA2ED0BB0}" srcOrd="1" destOrd="0" presId="urn:microsoft.com/office/officeart/2005/8/layout/list1"/>
    <dgm:cxn modelId="{2CE0591D-1E4B-434E-90CC-6F8993C2BC46}" type="presParOf" srcId="{99235A89-3E34-4698-AAB6-1331538D3DD0}" destId="{5A7DC3C7-F193-4A3D-A4F3-CA44A2F30D74}" srcOrd="9" destOrd="0" presId="urn:microsoft.com/office/officeart/2005/8/layout/list1"/>
    <dgm:cxn modelId="{D44A064B-3414-45F6-85E3-F344C828FAA8}" type="presParOf" srcId="{99235A89-3E34-4698-AAB6-1331538D3DD0}" destId="{18F08CA3-20DB-4805-BBA8-E09ACD8C19FA}" srcOrd="10" destOrd="0" presId="urn:microsoft.com/office/officeart/2005/8/layout/list1"/>
    <dgm:cxn modelId="{5B0A8341-66D3-4D8C-B758-3F8E52E5AFD1}" type="presParOf" srcId="{99235A89-3E34-4698-AAB6-1331538D3DD0}" destId="{2C807A6F-63B0-4E18-9E00-E830FE350D29}" srcOrd="11" destOrd="0" presId="urn:microsoft.com/office/officeart/2005/8/layout/list1"/>
    <dgm:cxn modelId="{B6413C29-EC52-46EC-B927-DAEC4E63AB33}" type="presParOf" srcId="{99235A89-3E34-4698-AAB6-1331538D3DD0}" destId="{A8FE11C0-C555-42C9-A0E2-3C93D9CCF80E}" srcOrd="12" destOrd="0" presId="urn:microsoft.com/office/officeart/2005/8/layout/list1"/>
    <dgm:cxn modelId="{B088C416-1C3D-4C30-BEAC-973152AA369E}" type="presParOf" srcId="{A8FE11C0-C555-42C9-A0E2-3C93D9CCF80E}" destId="{FE01CF5D-4885-46EB-841D-1F14763CBEF5}" srcOrd="0" destOrd="0" presId="urn:microsoft.com/office/officeart/2005/8/layout/list1"/>
    <dgm:cxn modelId="{CCD557C5-8086-4A7F-8C71-2C5A7925633B}" type="presParOf" srcId="{A8FE11C0-C555-42C9-A0E2-3C93D9CCF80E}" destId="{B98CF46E-EF4F-41CD-A2EF-0301255848AD}" srcOrd="1" destOrd="0" presId="urn:microsoft.com/office/officeart/2005/8/layout/list1"/>
    <dgm:cxn modelId="{9DDF8D44-A576-4056-ABB9-D9011B672732}" type="presParOf" srcId="{99235A89-3E34-4698-AAB6-1331538D3DD0}" destId="{2C4B9164-CD93-40C6-989F-30B834BDE26C}" srcOrd="13" destOrd="0" presId="urn:microsoft.com/office/officeart/2005/8/layout/list1"/>
    <dgm:cxn modelId="{F8B813AF-9DD4-4C32-8FF4-DB93D0E7C2A3}" type="presParOf" srcId="{99235A89-3E34-4698-AAB6-1331538D3DD0}" destId="{38847D72-14A7-4987-B399-9E3BC32B7934}" srcOrd="14" destOrd="0" presId="urn:microsoft.com/office/officeart/2005/8/layout/list1"/>
    <dgm:cxn modelId="{6257BEC6-DC95-4DC3-93E7-96FF82DAA87C}" type="presParOf" srcId="{99235A89-3E34-4698-AAB6-1331538D3DD0}" destId="{E7AB1BFB-DE71-4D05-9248-5951AB9D809A}" srcOrd="15" destOrd="0" presId="urn:microsoft.com/office/officeart/2005/8/layout/list1"/>
    <dgm:cxn modelId="{A0CABB4F-7BC7-4E1E-8CEB-F4E3FD485E42}" type="presParOf" srcId="{99235A89-3E34-4698-AAB6-1331538D3DD0}" destId="{6D7101D7-6F53-4061-836E-0AF0563A9AF2}" srcOrd="16" destOrd="0" presId="urn:microsoft.com/office/officeart/2005/8/layout/list1"/>
    <dgm:cxn modelId="{71C30F7E-2404-490D-B2B2-C2746FDD1629}" type="presParOf" srcId="{6D7101D7-6F53-4061-836E-0AF0563A9AF2}" destId="{C4D4A443-2E17-4F69-A540-1C9C5CB4A4A3}" srcOrd="0" destOrd="0" presId="urn:microsoft.com/office/officeart/2005/8/layout/list1"/>
    <dgm:cxn modelId="{DFAF4BC9-E7A9-4A87-BE43-EE5A120A5839}" type="presParOf" srcId="{6D7101D7-6F53-4061-836E-0AF0563A9AF2}" destId="{10053FFF-A717-4838-BB64-FD0914F8737F}" srcOrd="1" destOrd="0" presId="urn:microsoft.com/office/officeart/2005/8/layout/list1"/>
    <dgm:cxn modelId="{2115935A-5A88-4FDD-A83B-F484F3E13E37}" type="presParOf" srcId="{99235A89-3E34-4698-AAB6-1331538D3DD0}" destId="{892E2590-9EA9-4793-9DB8-F91B32323A7A}" srcOrd="17" destOrd="0" presId="urn:microsoft.com/office/officeart/2005/8/layout/list1"/>
    <dgm:cxn modelId="{61CF4423-75CA-48EF-BDC7-6817ABD3F088}" type="presParOf" srcId="{99235A89-3E34-4698-AAB6-1331538D3DD0}" destId="{F2894DB1-2085-4618-B50A-D132C75CFAE9}" srcOrd="18" destOrd="0" presId="urn:microsoft.com/office/officeart/2005/8/layout/list1"/>
    <dgm:cxn modelId="{200B93CD-94CC-4FE3-92B7-5E60CD09C151}" type="presParOf" srcId="{99235A89-3E34-4698-AAB6-1331538D3DD0}" destId="{8480151A-7F2F-4C53-8E3B-117839D4DDE8}" srcOrd="19" destOrd="0" presId="urn:microsoft.com/office/officeart/2005/8/layout/list1"/>
    <dgm:cxn modelId="{55350256-5621-4F23-8C99-1A35625586F8}" type="presParOf" srcId="{99235A89-3E34-4698-AAB6-1331538D3DD0}" destId="{71482D0A-DD70-4DA4-9F58-C516EB5535C6}" srcOrd="20" destOrd="0" presId="urn:microsoft.com/office/officeart/2005/8/layout/list1"/>
    <dgm:cxn modelId="{0DB7CFC8-5A6D-4E18-964D-A0A7E34568DB}" type="presParOf" srcId="{71482D0A-DD70-4DA4-9F58-C516EB5535C6}" destId="{32AE4B92-546E-4C49-98BE-0C65DA619605}" srcOrd="0" destOrd="0" presId="urn:microsoft.com/office/officeart/2005/8/layout/list1"/>
    <dgm:cxn modelId="{E49778C6-331F-4903-A016-148C86302457}" type="presParOf" srcId="{71482D0A-DD70-4DA4-9F58-C516EB5535C6}" destId="{BDD048C2-9378-4887-9FF4-BD4A33D14C49}" srcOrd="1" destOrd="0" presId="urn:microsoft.com/office/officeart/2005/8/layout/list1"/>
    <dgm:cxn modelId="{0FC4A80F-9689-46F9-BD63-5215D0984138}" type="presParOf" srcId="{99235A89-3E34-4698-AAB6-1331538D3DD0}" destId="{53605541-6E73-4055-A7A2-A95188419ACD}" srcOrd="21" destOrd="0" presId="urn:microsoft.com/office/officeart/2005/8/layout/list1"/>
    <dgm:cxn modelId="{702B442D-98A7-482C-8B93-0B9A5A48D56D}" type="presParOf" srcId="{99235A89-3E34-4698-AAB6-1331538D3DD0}" destId="{F763FC8E-F0B4-4788-9E3D-1081CA22F154}" srcOrd="22" destOrd="0" presId="urn:microsoft.com/office/officeart/2005/8/layout/list1"/>
    <dgm:cxn modelId="{43447864-4C3B-4F4C-B1E9-8A349E387466}" type="presParOf" srcId="{99235A89-3E34-4698-AAB6-1331538D3DD0}" destId="{A47F00DF-8999-44FD-B94D-1CE1CE769014}" srcOrd="23" destOrd="0" presId="urn:microsoft.com/office/officeart/2005/8/layout/list1"/>
    <dgm:cxn modelId="{6D6A81E2-3564-48D7-942D-17D9BF5F6013}" type="presParOf" srcId="{99235A89-3E34-4698-AAB6-1331538D3DD0}" destId="{1CB5930D-5984-4DDA-9A58-CDC7396597FF}" srcOrd="24" destOrd="0" presId="urn:microsoft.com/office/officeart/2005/8/layout/list1"/>
    <dgm:cxn modelId="{F92091A6-BBAC-4DE5-A445-2B1A835A693F}" type="presParOf" srcId="{1CB5930D-5984-4DDA-9A58-CDC7396597FF}" destId="{76BCDEAE-D9BC-4CCA-8BCD-73C23CB7E5C3}" srcOrd="0" destOrd="0" presId="urn:microsoft.com/office/officeart/2005/8/layout/list1"/>
    <dgm:cxn modelId="{DF384272-13B9-41AD-8B0D-AA459E24D323}" type="presParOf" srcId="{1CB5930D-5984-4DDA-9A58-CDC7396597FF}" destId="{3B035D39-62F5-4983-850A-6915CC582C26}" srcOrd="1" destOrd="0" presId="urn:microsoft.com/office/officeart/2005/8/layout/list1"/>
    <dgm:cxn modelId="{6308CA9C-89BA-438C-882C-BFB3AE4481E7}" type="presParOf" srcId="{99235A89-3E34-4698-AAB6-1331538D3DD0}" destId="{0CB9BAA3-3591-4E87-A0B7-ED087D9B77F9}" srcOrd="25" destOrd="0" presId="urn:microsoft.com/office/officeart/2005/8/layout/list1"/>
    <dgm:cxn modelId="{FEF3FE48-1257-439B-8BED-E4A944DDF234}" type="presParOf" srcId="{99235A89-3E34-4698-AAB6-1331538D3DD0}" destId="{4E834334-CA29-4BD4-9864-DB4DC2096699}" srcOrd="26"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9DC3AFE-0F76-4A53-AAB7-63C0CB0990A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B07B325-6D2B-416D-88E4-29ECFDC8B488}">
      <dgm:prSet phldrT="[Text]" custT="1"/>
      <dgm:spPr>
        <a:solidFill>
          <a:schemeClr val="bg1"/>
        </a:solidFill>
        <a:ln>
          <a:solidFill>
            <a:schemeClr val="accent2">
              <a:lumMod val="75000"/>
            </a:schemeClr>
          </a:solidFill>
        </a:ln>
        <a:effectLst>
          <a:outerShdw blurRad="50800" dist="38100" dir="2700000" algn="tl" rotWithShape="0">
            <a:prstClr val="black">
              <a:alpha val="40000"/>
            </a:prstClr>
          </a:outerShdw>
        </a:effectLst>
      </dgm:spPr>
      <dgm:t>
        <a:bodyPr/>
        <a:lstStyle/>
        <a:p>
          <a:r>
            <a:rPr lang="en-US" sz="2200" dirty="0" err="1">
              <a:solidFill>
                <a:schemeClr val="tx1"/>
              </a:solidFill>
              <a:latin typeface="Cambria" panose="02040503050406030204" pitchFamily="18" charset="0"/>
              <a:ea typeface="Cambria" panose="02040503050406030204" pitchFamily="18" charset="0"/>
              <a:cs typeface="Arial" panose="020B0604020202020204" pitchFamily="34" charset="0"/>
            </a:rPr>
            <a:t>Tên</a:t>
          </a:r>
          <a:r>
            <a:rPr lang="en-US" sz="22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solidFill>
              <a:latin typeface="Cambria" panose="02040503050406030204" pitchFamily="18" charset="0"/>
              <a:ea typeface="Cambria" panose="02040503050406030204" pitchFamily="18" charset="0"/>
              <a:cs typeface="Arial" panose="020B0604020202020204" pitchFamily="34" charset="0"/>
            </a:rPr>
            <a:t>hàng</a:t>
          </a:r>
          <a:r>
            <a:rPr lang="en-US" sz="22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solidFill>
              <a:latin typeface="Cambria" panose="02040503050406030204" pitchFamily="18" charset="0"/>
              <a:ea typeface="Cambria" panose="02040503050406030204" pitchFamily="18" charset="0"/>
              <a:cs typeface="Arial" panose="020B0604020202020204" pitchFamily="34" charset="0"/>
            </a:rPr>
            <a:t>hóa</a:t>
          </a:r>
          <a:endParaRPr lang="en-US" sz="2200" b="0" dirty="0">
            <a:solidFill>
              <a:schemeClr val="tx1"/>
            </a:solidFill>
            <a:latin typeface="Cambria" panose="02040503050406030204" pitchFamily="18" charset="0"/>
            <a:ea typeface="Cambria" panose="02040503050406030204" pitchFamily="18" charset="0"/>
          </a:endParaRPr>
        </a:p>
      </dgm:t>
    </dgm:pt>
    <dgm:pt modelId="{ECB5E1F8-504F-4B52-A789-71ED66C8E9A8}" type="parTrans" cxnId="{D621D52A-ED70-46F8-BA3D-30249BCF6C1B}">
      <dgm:prSet/>
      <dgm:spPr/>
      <dgm:t>
        <a:bodyPr/>
        <a:lstStyle/>
        <a:p>
          <a:endParaRPr lang="en-US" sz="2200">
            <a:solidFill>
              <a:schemeClr val="tx1">
                <a:lumMod val="85000"/>
                <a:lumOff val="15000"/>
              </a:schemeClr>
            </a:solidFill>
            <a:latin typeface="Cambria" panose="02040503050406030204" pitchFamily="18" charset="0"/>
            <a:ea typeface="Cambria" panose="02040503050406030204" pitchFamily="18" charset="0"/>
          </a:endParaRPr>
        </a:p>
      </dgm:t>
    </dgm:pt>
    <dgm:pt modelId="{E75F8DB9-ACCA-487B-8670-87009FFB7420}" type="sibTrans" cxnId="{D621D52A-ED70-46F8-BA3D-30249BCF6C1B}">
      <dgm:prSet/>
      <dgm:spPr/>
      <dgm:t>
        <a:bodyPr/>
        <a:lstStyle/>
        <a:p>
          <a:endParaRPr lang="en-US" sz="2200">
            <a:solidFill>
              <a:schemeClr val="tx1">
                <a:lumMod val="85000"/>
                <a:lumOff val="15000"/>
              </a:schemeClr>
            </a:solidFill>
            <a:latin typeface="Cambria" panose="02040503050406030204" pitchFamily="18" charset="0"/>
            <a:ea typeface="Cambria" panose="02040503050406030204" pitchFamily="18" charset="0"/>
          </a:endParaRPr>
        </a:p>
      </dgm:t>
    </dgm:pt>
    <dgm:pt modelId="{B2AE3BD2-F314-4EF8-AF58-D9FBC63D0401}">
      <dgm:prSet phldrT="[Text]" custT="1"/>
      <dgm:spPr>
        <a:solidFill>
          <a:schemeClr val="bg1"/>
        </a:solidFill>
        <a:ln>
          <a:solidFill>
            <a:schemeClr val="accent2">
              <a:lumMod val="75000"/>
            </a:schemeClr>
          </a:solidFill>
        </a:ln>
        <a:effectLst>
          <a:outerShdw blurRad="50800" dist="38100" dir="2700000" algn="tl" rotWithShape="0">
            <a:prstClr val="black">
              <a:alpha val="40000"/>
            </a:prstClr>
          </a:outerShdw>
        </a:effectLst>
      </dgm:spPr>
      <dgm:t>
        <a:bodyPr/>
        <a:lstStyle/>
        <a:p>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Tên</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và</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địa</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chỉ</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của</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tổ</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chức</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cá</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nhân</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chịu</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trách</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nhiệm</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về</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hàng</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hóa</a:t>
          </a:r>
          <a:endParaRPr lang="en-US" sz="2200" b="0" dirty="0">
            <a:solidFill>
              <a:schemeClr val="tx1">
                <a:lumMod val="85000"/>
                <a:lumOff val="15000"/>
              </a:schemeClr>
            </a:solidFill>
            <a:latin typeface="Cambria" panose="02040503050406030204" pitchFamily="18" charset="0"/>
            <a:ea typeface="Cambria" panose="02040503050406030204" pitchFamily="18" charset="0"/>
          </a:endParaRPr>
        </a:p>
      </dgm:t>
    </dgm:pt>
    <dgm:pt modelId="{76985BD1-6371-4A5B-AD6D-1E835F0929F1}" type="parTrans" cxnId="{22693888-F4E3-41AD-93C6-82E4CA51F877}">
      <dgm:prSet/>
      <dgm:spPr/>
      <dgm:t>
        <a:bodyPr/>
        <a:lstStyle/>
        <a:p>
          <a:endParaRPr lang="en-US" sz="2200">
            <a:solidFill>
              <a:schemeClr val="tx1">
                <a:lumMod val="85000"/>
                <a:lumOff val="15000"/>
              </a:schemeClr>
            </a:solidFill>
            <a:latin typeface="Cambria" panose="02040503050406030204" pitchFamily="18" charset="0"/>
            <a:ea typeface="Cambria" panose="02040503050406030204" pitchFamily="18" charset="0"/>
          </a:endParaRPr>
        </a:p>
      </dgm:t>
    </dgm:pt>
    <dgm:pt modelId="{0C780F95-6A8A-49AF-9236-BB4646AB84D4}" type="sibTrans" cxnId="{22693888-F4E3-41AD-93C6-82E4CA51F877}">
      <dgm:prSet/>
      <dgm:spPr/>
      <dgm:t>
        <a:bodyPr/>
        <a:lstStyle/>
        <a:p>
          <a:endParaRPr lang="en-US" sz="2200">
            <a:solidFill>
              <a:schemeClr val="tx1">
                <a:lumMod val="85000"/>
                <a:lumOff val="15000"/>
              </a:schemeClr>
            </a:solidFill>
            <a:latin typeface="Cambria" panose="02040503050406030204" pitchFamily="18" charset="0"/>
            <a:ea typeface="Cambria" panose="02040503050406030204" pitchFamily="18" charset="0"/>
          </a:endParaRPr>
        </a:p>
      </dgm:t>
    </dgm:pt>
    <dgm:pt modelId="{F5EC609C-F4C6-4338-A636-596558251824}">
      <dgm:prSet phldrT="[Text]" custT="1"/>
      <dgm:spPr>
        <a:solidFill>
          <a:schemeClr val="bg1"/>
        </a:solidFill>
        <a:ln>
          <a:solidFill>
            <a:schemeClr val="accent2">
              <a:lumMod val="75000"/>
            </a:schemeClr>
          </a:solidFill>
        </a:ln>
        <a:effectLst>
          <a:outerShdw blurRad="50800" dist="38100" dir="2700000" algn="tl" rotWithShape="0">
            <a:prstClr val="black">
              <a:alpha val="40000"/>
            </a:prstClr>
          </a:outerShdw>
        </a:effectLst>
      </dgm:spPr>
      <dgm:t>
        <a:bodyPr/>
        <a:lstStyle/>
        <a:p>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Xuất</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xứ</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hàng</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hóa</a:t>
          </a:r>
          <a:endParaRPr lang="en-US" sz="2200" b="0" dirty="0">
            <a:solidFill>
              <a:schemeClr val="tx1">
                <a:lumMod val="85000"/>
                <a:lumOff val="15000"/>
              </a:schemeClr>
            </a:solidFill>
            <a:latin typeface="Cambria" panose="02040503050406030204" pitchFamily="18" charset="0"/>
            <a:ea typeface="Cambria" panose="02040503050406030204" pitchFamily="18" charset="0"/>
          </a:endParaRPr>
        </a:p>
      </dgm:t>
    </dgm:pt>
    <dgm:pt modelId="{26DFA1C8-567C-4D79-8DFE-79EC79AF9910}" type="parTrans" cxnId="{A1AC76AD-E772-402A-ADA1-2EF140D2DB1C}">
      <dgm:prSet/>
      <dgm:spPr/>
      <dgm:t>
        <a:bodyPr/>
        <a:lstStyle/>
        <a:p>
          <a:endParaRPr lang="en-US" sz="2200">
            <a:solidFill>
              <a:schemeClr val="tx1">
                <a:lumMod val="85000"/>
                <a:lumOff val="15000"/>
              </a:schemeClr>
            </a:solidFill>
            <a:latin typeface="Cambria" panose="02040503050406030204" pitchFamily="18" charset="0"/>
            <a:ea typeface="Cambria" panose="02040503050406030204" pitchFamily="18" charset="0"/>
          </a:endParaRPr>
        </a:p>
      </dgm:t>
    </dgm:pt>
    <dgm:pt modelId="{00937676-5FE9-4405-97DB-BB3F2E2AFCE1}" type="sibTrans" cxnId="{A1AC76AD-E772-402A-ADA1-2EF140D2DB1C}">
      <dgm:prSet/>
      <dgm:spPr/>
      <dgm:t>
        <a:bodyPr/>
        <a:lstStyle/>
        <a:p>
          <a:endParaRPr lang="en-US" sz="2200">
            <a:solidFill>
              <a:schemeClr val="tx1">
                <a:lumMod val="85000"/>
                <a:lumOff val="15000"/>
              </a:schemeClr>
            </a:solidFill>
            <a:latin typeface="Cambria" panose="02040503050406030204" pitchFamily="18" charset="0"/>
            <a:ea typeface="Cambria" panose="02040503050406030204" pitchFamily="18" charset="0"/>
          </a:endParaRPr>
        </a:p>
      </dgm:t>
    </dgm:pt>
    <dgm:pt modelId="{3323488A-A922-4ACC-A5EC-1C3D45B5EFFA}">
      <dgm:prSet phldrT="[Text]" custT="1"/>
      <dgm:spPr>
        <a:solidFill>
          <a:schemeClr val="bg1"/>
        </a:solidFill>
        <a:ln>
          <a:solidFill>
            <a:schemeClr val="accent2">
              <a:lumMod val="75000"/>
            </a:schemeClr>
          </a:solidFill>
        </a:ln>
        <a:effectLst>
          <a:outerShdw blurRad="50800" dist="38100" dir="2700000" algn="tl" rotWithShape="0">
            <a:prstClr val="black">
              <a:alpha val="40000"/>
            </a:prstClr>
          </a:outerShdw>
        </a:effectLst>
      </dgm:spPr>
      <dgm:t>
        <a:bodyPr/>
        <a:lstStyle/>
        <a:p>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Định</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lượng</a:t>
          </a:r>
          <a:endParaRPr lang="en-US" sz="2200" b="0" dirty="0">
            <a:solidFill>
              <a:schemeClr val="tx1">
                <a:lumMod val="85000"/>
                <a:lumOff val="15000"/>
              </a:schemeClr>
            </a:solidFill>
            <a:latin typeface="Cambria" panose="02040503050406030204" pitchFamily="18" charset="0"/>
            <a:ea typeface="Cambria" panose="02040503050406030204" pitchFamily="18" charset="0"/>
          </a:endParaRPr>
        </a:p>
      </dgm:t>
    </dgm:pt>
    <dgm:pt modelId="{F3324608-AB3B-42F3-9CC8-51D3BAA25ECE}" type="parTrans" cxnId="{D83B7F89-BB51-4C0F-A8AE-9346AE1A8970}">
      <dgm:prSet/>
      <dgm:spPr/>
      <dgm:t>
        <a:bodyPr/>
        <a:lstStyle/>
        <a:p>
          <a:endParaRPr lang="en-US" sz="2200">
            <a:solidFill>
              <a:schemeClr val="tx1">
                <a:lumMod val="85000"/>
                <a:lumOff val="15000"/>
              </a:schemeClr>
            </a:solidFill>
            <a:latin typeface="Cambria" panose="02040503050406030204" pitchFamily="18" charset="0"/>
            <a:ea typeface="Cambria" panose="02040503050406030204" pitchFamily="18" charset="0"/>
          </a:endParaRPr>
        </a:p>
      </dgm:t>
    </dgm:pt>
    <dgm:pt modelId="{480BF59F-42C6-4FF9-9347-BC202AE9B094}" type="sibTrans" cxnId="{D83B7F89-BB51-4C0F-A8AE-9346AE1A8970}">
      <dgm:prSet/>
      <dgm:spPr/>
      <dgm:t>
        <a:bodyPr/>
        <a:lstStyle/>
        <a:p>
          <a:endParaRPr lang="en-US" sz="2200">
            <a:solidFill>
              <a:schemeClr val="tx1">
                <a:lumMod val="85000"/>
                <a:lumOff val="15000"/>
              </a:schemeClr>
            </a:solidFill>
            <a:latin typeface="Cambria" panose="02040503050406030204" pitchFamily="18" charset="0"/>
            <a:ea typeface="Cambria" panose="02040503050406030204" pitchFamily="18" charset="0"/>
          </a:endParaRPr>
        </a:p>
      </dgm:t>
    </dgm:pt>
    <dgm:pt modelId="{AB4D269C-6C0C-400B-90BA-92CAD48966F2}">
      <dgm:prSet phldrT="[Text]" custT="1"/>
      <dgm:spPr>
        <a:solidFill>
          <a:schemeClr val="bg1"/>
        </a:solidFill>
        <a:ln>
          <a:solidFill>
            <a:srgbClr val="C00000"/>
          </a:solidFill>
        </a:ln>
        <a:effectLst>
          <a:outerShdw blurRad="50800" dist="38100" dir="2700000" algn="tl" rotWithShape="0">
            <a:prstClr val="black">
              <a:alpha val="40000"/>
            </a:prstClr>
          </a:outerShdw>
        </a:effectLst>
      </dgm:spPr>
      <dgm:t>
        <a:bodyPr/>
        <a:lstStyle/>
        <a:p>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Ngày</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sản</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xuất</a:t>
          </a:r>
          <a:endParaRPr lang="en-US" sz="2200" b="0" dirty="0">
            <a:solidFill>
              <a:schemeClr val="tx1">
                <a:lumMod val="85000"/>
                <a:lumOff val="15000"/>
              </a:schemeClr>
            </a:solidFill>
            <a:latin typeface="Cambria" panose="02040503050406030204" pitchFamily="18" charset="0"/>
            <a:ea typeface="Cambria" panose="02040503050406030204" pitchFamily="18" charset="0"/>
          </a:endParaRPr>
        </a:p>
      </dgm:t>
    </dgm:pt>
    <dgm:pt modelId="{9197D0F9-36C2-4ABB-B8C8-890089422A1F}" type="parTrans" cxnId="{FBC41DDD-08D7-4E37-A36E-CCE25F64C273}">
      <dgm:prSet/>
      <dgm:spPr/>
      <dgm:t>
        <a:bodyPr/>
        <a:lstStyle/>
        <a:p>
          <a:endParaRPr lang="en-US" sz="2200">
            <a:solidFill>
              <a:schemeClr val="tx1">
                <a:lumMod val="85000"/>
                <a:lumOff val="15000"/>
              </a:schemeClr>
            </a:solidFill>
            <a:latin typeface="Cambria" panose="02040503050406030204" pitchFamily="18" charset="0"/>
            <a:ea typeface="Cambria" panose="02040503050406030204" pitchFamily="18" charset="0"/>
          </a:endParaRPr>
        </a:p>
      </dgm:t>
    </dgm:pt>
    <dgm:pt modelId="{353CA77B-9EE6-4DE7-BAA8-C4D995501B9E}" type="sibTrans" cxnId="{FBC41DDD-08D7-4E37-A36E-CCE25F64C273}">
      <dgm:prSet/>
      <dgm:spPr/>
      <dgm:t>
        <a:bodyPr/>
        <a:lstStyle/>
        <a:p>
          <a:endParaRPr lang="en-US" sz="2200">
            <a:solidFill>
              <a:schemeClr val="tx1">
                <a:lumMod val="85000"/>
                <a:lumOff val="15000"/>
              </a:schemeClr>
            </a:solidFill>
            <a:latin typeface="Cambria" panose="02040503050406030204" pitchFamily="18" charset="0"/>
            <a:ea typeface="Cambria" panose="02040503050406030204" pitchFamily="18" charset="0"/>
          </a:endParaRPr>
        </a:p>
      </dgm:t>
    </dgm:pt>
    <dgm:pt modelId="{B01FC71E-67F4-436B-BE9A-1CD65E2B4B78}">
      <dgm:prSet phldrT="[Text]" custT="1"/>
      <dgm:spPr>
        <a:solidFill>
          <a:schemeClr val="bg1"/>
        </a:solidFill>
        <a:ln>
          <a:solidFill>
            <a:schemeClr val="accent2">
              <a:lumMod val="75000"/>
            </a:schemeClr>
          </a:solidFill>
        </a:ln>
        <a:effectLst>
          <a:outerShdw blurRad="50800" dist="38100" dir="2700000" algn="tl" rotWithShape="0">
            <a:prstClr val="black">
              <a:alpha val="40000"/>
            </a:prstClr>
          </a:outerShdw>
        </a:effectLst>
      </dgm:spPr>
      <dgm:t>
        <a:bodyPr/>
        <a:lstStyle/>
        <a:p>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Hạn</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sử</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dụng</a:t>
          </a:r>
          <a:endParaRPr lang="en-US" sz="2200" b="0" dirty="0">
            <a:solidFill>
              <a:schemeClr val="tx1">
                <a:lumMod val="85000"/>
                <a:lumOff val="15000"/>
              </a:schemeClr>
            </a:solidFill>
            <a:latin typeface="Cambria" panose="02040503050406030204" pitchFamily="18" charset="0"/>
            <a:ea typeface="Cambria" panose="02040503050406030204" pitchFamily="18" charset="0"/>
          </a:endParaRPr>
        </a:p>
      </dgm:t>
    </dgm:pt>
    <dgm:pt modelId="{4439C0AD-5615-4844-8388-80110B7DC36F}" type="parTrans" cxnId="{CF67A644-095D-403E-8561-2C0C648B3940}">
      <dgm:prSet/>
      <dgm:spPr/>
      <dgm:t>
        <a:bodyPr/>
        <a:lstStyle/>
        <a:p>
          <a:endParaRPr lang="en-US" sz="2200">
            <a:solidFill>
              <a:schemeClr val="tx1">
                <a:lumMod val="85000"/>
                <a:lumOff val="15000"/>
              </a:schemeClr>
            </a:solidFill>
            <a:latin typeface="Cambria" panose="02040503050406030204" pitchFamily="18" charset="0"/>
            <a:ea typeface="Cambria" panose="02040503050406030204" pitchFamily="18" charset="0"/>
          </a:endParaRPr>
        </a:p>
      </dgm:t>
    </dgm:pt>
    <dgm:pt modelId="{EF06EA70-A669-428D-9B55-B53FDBE5B3C1}" type="sibTrans" cxnId="{CF67A644-095D-403E-8561-2C0C648B3940}">
      <dgm:prSet/>
      <dgm:spPr/>
      <dgm:t>
        <a:bodyPr/>
        <a:lstStyle/>
        <a:p>
          <a:endParaRPr lang="en-US" sz="2200">
            <a:solidFill>
              <a:schemeClr val="tx1">
                <a:lumMod val="85000"/>
                <a:lumOff val="15000"/>
              </a:schemeClr>
            </a:solidFill>
            <a:latin typeface="Cambria" panose="02040503050406030204" pitchFamily="18" charset="0"/>
            <a:ea typeface="Cambria" panose="02040503050406030204" pitchFamily="18" charset="0"/>
          </a:endParaRPr>
        </a:p>
      </dgm:t>
    </dgm:pt>
    <dgm:pt modelId="{C4C65792-34A8-4E65-8874-ABAE8B42D5A9}">
      <dgm:prSet phldrT="[Text]" custT="1"/>
      <dgm:spPr>
        <a:solidFill>
          <a:schemeClr val="bg1"/>
        </a:solidFill>
        <a:ln>
          <a:solidFill>
            <a:srgbClr val="C00000"/>
          </a:solidFill>
        </a:ln>
        <a:effectLst>
          <a:outerShdw blurRad="50800" dist="38100" dir="2700000" algn="tl" rotWithShape="0">
            <a:prstClr val="black">
              <a:alpha val="40000"/>
            </a:prstClr>
          </a:outerShdw>
        </a:effectLst>
      </dgm:spPr>
      <dgm:t>
        <a:bodyPr/>
        <a:lstStyle/>
        <a:p>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Thành</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phần</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hoặc</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thành</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phần</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định</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lượng</a:t>
          </a:r>
          <a:endParaRPr lang="en-US" sz="2200" b="0" dirty="0">
            <a:solidFill>
              <a:schemeClr val="tx1">
                <a:lumMod val="85000"/>
                <a:lumOff val="15000"/>
              </a:schemeClr>
            </a:solidFill>
            <a:latin typeface="Cambria" panose="02040503050406030204" pitchFamily="18" charset="0"/>
            <a:ea typeface="Cambria" panose="02040503050406030204" pitchFamily="18" charset="0"/>
          </a:endParaRPr>
        </a:p>
      </dgm:t>
    </dgm:pt>
    <dgm:pt modelId="{AA73F42E-79B9-480E-A95F-D99639AE0FB3}" type="parTrans" cxnId="{7CC684AA-D8D8-44DC-BB17-95CE82E2883C}">
      <dgm:prSet/>
      <dgm:spPr/>
      <dgm:t>
        <a:bodyPr/>
        <a:lstStyle/>
        <a:p>
          <a:endParaRPr lang="en-US" sz="2200">
            <a:solidFill>
              <a:schemeClr val="tx1">
                <a:lumMod val="85000"/>
                <a:lumOff val="15000"/>
              </a:schemeClr>
            </a:solidFill>
            <a:latin typeface="Cambria" panose="02040503050406030204" pitchFamily="18" charset="0"/>
            <a:ea typeface="Cambria" panose="02040503050406030204" pitchFamily="18" charset="0"/>
          </a:endParaRPr>
        </a:p>
      </dgm:t>
    </dgm:pt>
    <dgm:pt modelId="{8F3308F1-DC07-4041-A02D-D7B00E78E50A}" type="sibTrans" cxnId="{7CC684AA-D8D8-44DC-BB17-95CE82E2883C}">
      <dgm:prSet/>
      <dgm:spPr/>
      <dgm:t>
        <a:bodyPr/>
        <a:lstStyle/>
        <a:p>
          <a:endParaRPr lang="en-US" sz="2200">
            <a:solidFill>
              <a:schemeClr val="tx1">
                <a:lumMod val="85000"/>
                <a:lumOff val="15000"/>
              </a:schemeClr>
            </a:solidFill>
            <a:latin typeface="Cambria" panose="02040503050406030204" pitchFamily="18" charset="0"/>
            <a:ea typeface="Cambria" panose="02040503050406030204" pitchFamily="18" charset="0"/>
          </a:endParaRPr>
        </a:p>
      </dgm:t>
    </dgm:pt>
    <dgm:pt modelId="{D5C57506-C577-4972-97F9-44DE46E954DE}">
      <dgm:prSet phldrT="[Text]" custT="1"/>
      <dgm:spPr>
        <a:solidFill>
          <a:schemeClr val="bg1"/>
        </a:solidFill>
        <a:ln>
          <a:solidFill>
            <a:schemeClr val="accent2">
              <a:lumMod val="75000"/>
            </a:schemeClr>
          </a:solidFill>
        </a:ln>
        <a:effectLst>
          <a:outerShdw blurRad="50800" dist="38100" dir="2700000" algn="tl" rotWithShape="0">
            <a:prstClr val="black">
              <a:alpha val="40000"/>
            </a:prstClr>
          </a:outerShdw>
        </a:effectLst>
      </dgm:spPr>
      <dgm:t>
        <a:bodyPr/>
        <a:lstStyle/>
        <a:p>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Thông</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tin,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cảnh</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báo</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vệ</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sinh</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an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toàn</a:t>
          </a:r>
          <a:endParaRPr lang="en-US" sz="2200" b="0" dirty="0">
            <a:solidFill>
              <a:schemeClr val="tx1">
                <a:lumMod val="85000"/>
                <a:lumOff val="15000"/>
              </a:schemeClr>
            </a:solidFill>
            <a:latin typeface="Cambria" panose="02040503050406030204" pitchFamily="18" charset="0"/>
            <a:ea typeface="Cambria" panose="02040503050406030204" pitchFamily="18" charset="0"/>
          </a:endParaRPr>
        </a:p>
      </dgm:t>
    </dgm:pt>
    <dgm:pt modelId="{90416472-E7A0-4124-A3CE-7C726D9BD43B}" type="parTrans" cxnId="{89E37030-03A4-4694-9141-14C6BFE47A21}">
      <dgm:prSet/>
      <dgm:spPr/>
      <dgm:t>
        <a:bodyPr/>
        <a:lstStyle/>
        <a:p>
          <a:endParaRPr lang="en-US" sz="2200">
            <a:solidFill>
              <a:schemeClr val="tx1">
                <a:lumMod val="85000"/>
                <a:lumOff val="15000"/>
              </a:schemeClr>
            </a:solidFill>
            <a:latin typeface="Cambria" panose="02040503050406030204" pitchFamily="18" charset="0"/>
            <a:ea typeface="Cambria" panose="02040503050406030204" pitchFamily="18" charset="0"/>
          </a:endParaRPr>
        </a:p>
      </dgm:t>
    </dgm:pt>
    <dgm:pt modelId="{C517EF89-E609-4460-BDCE-73E1548061B1}" type="sibTrans" cxnId="{89E37030-03A4-4694-9141-14C6BFE47A21}">
      <dgm:prSet/>
      <dgm:spPr/>
      <dgm:t>
        <a:bodyPr/>
        <a:lstStyle/>
        <a:p>
          <a:endParaRPr lang="en-US" sz="2200">
            <a:solidFill>
              <a:schemeClr val="tx1">
                <a:lumMod val="85000"/>
                <a:lumOff val="15000"/>
              </a:schemeClr>
            </a:solidFill>
            <a:latin typeface="Cambria" panose="02040503050406030204" pitchFamily="18" charset="0"/>
            <a:ea typeface="Cambria" panose="02040503050406030204" pitchFamily="18" charset="0"/>
          </a:endParaRPr>
        </a:p>
      </dgm:t>
    </dgm:pt>
    <dgm:pt modelId="{B82BE0EE-0AE4-4F84-BC20-2D915B4AFFB9}">
      <dgm:prSet phldrT="[Text]" custT="1"/>
      <dgm:spPr>
        <a:solidFill>
          <a:schemeClr val="bg1"/>
        </a:solidFill>
        <a:ln>
          <a:solidFill>
            <a:schemeClr val="accent2">
              <a:lumMod val="75000"/>
            </a:schemeClr>
          </a:solidFill>
        </a:ln>
        <a:effectLst>
          <a:outerShdw blurRad="50800" dist="38100" dir="2700000" algn="tl" rotWithShape="0">
            <a:prstClr val="black">
              <a:alpha val="40000"/>
            </a:prstClr>
          </a:outerShdw>
        </a:effectLst>
      </dgm:spPr>
      <dgm:t>
        <a:bodyPr/>
        <a:lstStyle/>
        <a:p>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Hướng</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dẫn</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sử</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dụng</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hướng</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dẫn</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bảo</a:t>
          </a:r>
          <a:r>
            <a:rPr lang="en-US" sz="2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quản</a:t>
          </a:r>
          <a:endParaRPr lang="en-US" sz="2200" b="0" dirty="0">
            <a:solidFill>
              <a:schemeClr val="tx1">
                <a:lumMod val="85000"/>
                <a:lumOff val="15000"/>
              </a:schemeClr>
            </a:solidFill>
            <a:latin typeface="Cambria" panose="02040503050406030204" pitchFamily="18" charset="0"/>
            <a:ea typeface="Cambria" panose="02040503050406030204" pitchFamily="18" charset="0"/>
          </a:endParaRPr>
        </a:p>
      </dgm:t>
    </dgm:pt>
    <dgm:pt modelId="{A36791F9-55B7-4F0E-AB9E-278FDB00FB0E}" type="parTrans" cxnId="{788AE771-9BAC-412E-9DDF-DDD1903DFB0D}">
      <dgm:prSet/>
      <dgm:spPr/>
      <dgm:t>
        <a:bodyPr/>
        <a:lstStyle/>
        <a:p>
          <a:endParaRPr lang="en-US" sz="2200">
            <a:solidFill>
              <a:schemeClr val="tx1">
                <a:lumMod val="85000"/>
                <a:lumOff val="15000"/>
              </a:schemeClr>
            </a:solidFill>
            <a:latin typeface="Cambria" panose="02040503050406030204" pitchFamily="18" charset="0"/>
            <a:ea typeface="Cambria" panose="02040503050406030204" pitchFamily="18" charset="0"/>
          </a:endParaRPr>
        </a:p>
      </dgm:t>
    </dgm:pt>
    <dgm:pt modelId="{5EBC1C2F-2F56-49BB-B35C-25857A88C85A}" type="sibTrans" cxnId="{788AE771-9BAC-412E-9DDF-DDD1903DFB0D}">
      <dgm:prSet/>
      <dgm:spPr/>
      <dgm:t>
        <a:bodyPr/>
        <a:lstStyle/>
        <a:p>
          <a:endParaRPr lang="en-US" sz="2200">
            <a:solidFill>
              <a:schemeClr val="tx1">
                <a:lumMod val="85000"/>
                <a:lumOff val="15000"/>
              </a:schemeClr>
            </a:solidFill>
            <a:latin typeface="Cambria" panose="02040503050406030204" pitchFamily="18" charset="0"/>
            <a:ea typeface="Cambria" panose="02040503050406030204" pitchFamily="18" charset="0"/>
          </a:endParaRPr>
        </a:p>
      </dgm:t>
    </dgm:pt>
    <dgm:pt modelId="{667BB74E-3EB8-4C3C-9450-40FA5438BF04}" type="pres">
      <dgm:prSet presAssocID="{29DC3AFE-0F76-4A53-AAB7-63C0CB0990A9}" presName="linear" presStyleCnt="0">
        <dgm:presLayoutVars>
          <dgm:animLvl val="lvl"/>
          <dgm:resizeHandles val="exact"/>
        </dgm:presLayoutVars>
      </dgm:prSet>
      <dgm:spPr/>
    </dgm:pt>
    <dgm:pt modelId="{FCDD6380-F606-4948-8818-528CA9E64A23}" type="pres">
      <dgm:prSet presAssocID="{0B07B325-6D2B-416D-88E4-29ECFDC8B488}" presName="parentText" presStyleLbl="node1" presStyleIdx="0" presStyleCnt="9" custLinFactNeighborX="-2910" custLinFactNeighborY="-6855">
        <dgm:presLayoutVars>
          <dgm:chMax val="0"/>
          <dgm:bulletEnabled val="1"/>
        </dgm:presLayoutVars>
      </dgm:prSet>
      <dgm:spPr/>
    </dgm:pt>
    <dgm:pt modelId="{23EB1E3A-562F-40C6-86A8-A8FE6E22DA7E}" type="pres">
      <dgm:prSet presAssocID="{E75F8DB9-ACCA-487B-8670-87009FFB7420}" presName="spacer" presStyleCnt="0"/>
      <dgm:spPr/>
    </dgm:pt>
    <dgm:pt modelId="{71CA1C7C-8E94-4CDE-9127-3C4390A6F332}" type="pres">
      <dgm:prSet presAssocID="{B2AE3BD2-F314-4EF8-AF58-D9FBC63D0401}" presName="parentText" presStyleLbl="node1" presStyleIdx="1" presStyleCnt="9" custScaleY="138883">
        <dgm:presLayoutVars>
          <dgm:chMax val="0"/>
          <dgm:bulletEnabled val="1"/>
        </dgm:presLayoutVars>
      </dgm:prSet>
      <dgm:spPr/>
    </dgm:pt>
    <dgm:pt modelId="{A164B831-8238-4955-8C4D-DB6EAE9F9553}" type="pres">
      <dgm:prSet presAssocID="{0C780F95-6A8A-49AF-9236-BB4646AB84D4}" presName="spacer" presStyleCnt="0"/>
      <dgm:spPr/>
    </dgm:pt>
    <dgm:pt modelId="{3884FFBE-FE6D-416C-B85C-FF8878359C94}" type="pres">
      <dgm:prSet presAssocID="{F5EC609C-F4C6-4338-A636-596558251824}" presName="parentText" presStyleLbl="node1" presStyleIdx="2" presStyleCnt="9">
        <dgm:presLayoutVars>
          <dgm:chMax val="0"/>
          <dgm:bulletEnabled val="1"/>
        </dgm:presLayoutVars>
      </dgm:prSet>
      <dgm:spPr/>
    </dgm:pt>
    <dgm:pt modelId="{7530B67C-0CE8-46E5-B4FD-84BF6DC4C97F}" type="pres">
      <dgm:prSet presAssocID="{00937676-5FE9-4405-97DB-BB3F2E2AFCE1}" presName="spacer" presStyleCnt="0"/>
      <dgm:spPr/>
    </dgm:pt>
    <dgm:pt modelId="{D5C89362-606F-4B09-915C-D0CF9439FEE1}" type="pres">
      <dgm:prSet presAssocID="{3323488A-A922-4ACC-A5EC-1C3D45B5EFFA}" presName="parentText" presStyleLbl="node1" presStyleIdx="3" presStyleCnt="9">
        <dgm:presLayoutVars>
          <dgm:chMax val="0"/>
          <dgm:bulletEnabled val="1"/>
        </dgm:presLayoutVars>
      </dgm:prSet>
      <dgm:spPr/>
    </dgm:pt>
    <dgm:pt modelId="{6C4B79AD-9C9B-447A-9058-D3871ABDDB7C}" type="pres">
      <dgm:prSet presAssocID="{480BF59F-42C6-4FF9-9347-BC202AE9B094}" presName="spacer" presStyleCnt="0"/>
      <dgm:spPr/>
    </dgm:pt>
    <dgm:pt modelId="{1B703685-8FB3-4920-A97B-F34B6A720699}" type="pres">
      <dgm:prSet presAssocID="{AB4D269C-6C0C-400B-90BA-92CAD48966F2}" presName="parentText" presStyleLbl="node1" presStyleIdx="4" presStyleCnt="9">
        <dgm:presLayoutVars>
          <dgm:chMax val="0"/>
          <dgm:bulletEnabled val="1"/>
        </dgm:presLayoutVars>
      </dgm:prSet>
      <dgm:spPr/>
    </dgm:pt>
    <dgm:pt modelId="{8E7BC97E-48DD-41D6-8D52-3EF353BFEF76}" type="pres">
      <dgm:prSet presAssocID="{353CA77B-9EE6-4DE7-BAA8-C4D995501B9E}" presName="spacer" presStyleCnt="0"/>
      <dgm:spPr/>
    </dgm:pt>
    <dgm:pt modelId="{60DAB6EB-9A05-48AA-AC7E-F1E4825BE329}" type="pres">
      <dgm:prSet presAssocID="{B01FC71E-67F4-436B-BE9A-1CD65E2B4B78}" presName="parentText" presStyleLbl="node1" presStyleIdx="5" presStyleCnt="9">
        <dgm:presLayoutVars>
          <dgm:chMax val="0"/>
          <dgm:bulletEnabled val="1"/>
        </dgm:presLayoutVars>
      </dgm:prSet>
      <dgm:spPr/>
    </dgm:pt>
    <dgm:pt modelId="{15DE9B73-BBF2-4CAF-BB48-799AF8C744B7}" type="pres">
      <dgm:prSet presAssocID="{EF06EA70-A669-428D-9B55-B53FDBE5B3C1}" presName="spacer" presStyleCnt="0"/>
      <dgm:spPr/>
    </dgm:pt>
    <dgm:pt modelId="{D371BDC3-1F93-42C1-8D8A-A395D23CA77C}" type="pres">
      <dgm:prSet presAssocID="{C4C65792-34A8-4E65-8874-ABAE8B42D5A9}" presName="parentText" presStyleLbl="node1" presStyleIdx="6" presStyleCnt="9">
        <dgm:presLayoutVars>
          <dgm:chMax val="0"/>
          <dgm:bulletEnabled val="1"/>
        </dgm:presLayoutVars>
      </dgm:prSet>
      <dgm:spPr/>
    </dgm:pt>
    <dgm:pt modelId="{220611AD-EC7B-4071-A8F1-2128C4D9D77F}" type="pres">
      <dgm:prSet presAssocID="{8F3308F1-DC07-4041-A02D-D7B00E78E50A}" presName="spacer" presStyleCnt="0"/>
      <dgm:spPr/>
    </dgm:pt>
    <dgm:pt modelId="{73600368-8DFD-47E8-94DE-983B54CCF491}" type="pres">
      <dgm:prSet presAssocID="{D5C57506-C577-4972-97F9-44DE46E954DE}" presName="parentText" presStyleLbl="node1" presStyleIdx="7" presStyleCnt="9">
        <dgm:presLayoutVars>
          <dgm:chMax val="0"/>
          <dgm:bulletEnabled val="1"/>
        </dgm:presLayoutVars>
      </dgm:prSet>
      <dgm:spPr/>
    </dgm:pt>
    <dgm:pt modelId="{18CCA379-1EA0-4395-8330-40E3AF207138}" type="pres">
      <dgm:prSet presAssocID="{C517EF89-E609-4460-BDCE-73E1548061B1}" presName="spacer" presStyleCnt="0"/>
      <dgm:spPr/>
    </dgm:pt>
    <dgm:pt modelId="{82C0E785-448C-496F-824E-01C8EB492E6B}" type="pres">
      <dgm:prSet presAssocID="{B82BE0EE-0AE4-4F84-BC20-2D915B4AFFB9}" presName="parentText" presStyleLbl="node1" presStyleIdx="8" presStyleCnt="9">
        <dgm:presLayoutVars>
          <dgm:chMax val="0"/>
          <dgm:bulletEnabled val="1"/>
        </dgm:presLayoutVars>
      </dgm:prSet>
      <dgm:spPr/>
    </dgm:pt>
  </dgm:ptLst>
  <dgm:cxnLst>
    <dgm:cxn modelId="{67D1C71C-86AF-4F4B-BC51-9BD69949EAC2}" type="presOf" srcId="{F5EC609C-F4C6-4338-A636-596558251824}" destId="{3884FFBE-FE6D-416C-B85C-FF8878359C94}" srcOrd="0" destOrd="0" presId="urn:microsoft.com/office/officeart/2005/8/layout/vList2"/>
    <dgm:cxn modelId="{D621D52A-ED70-46F8-BA3D-30249BCF6C1B}" srcId="{29DC3AFE-0F76-4A53-AAB7-63C0CB0990A9}" destId="{0B07B325-6D2B-416D-88E4-29ECFDC8B488}" srcOrd="0" destOrd="0" parTransId="{ECB5E1F8-504F-4B52-A789-71ED66C8E9A8}" sibTransId="{E75F8DB9-ACCA-487B-8670-87009FFB7420}"/>
    <dgm:cxn modelId="{89E37030-03A4-4694-9141-14C6BFE47A21}" srcId="{29DC3AFE-0F76-4A53-AAB7-63C0CB0990A9}" destId="{D5C57506-C577-4972-97F9-44DE46E954DE}" srcOrd="7" destOrd="0" parTransId="{90416472-E7A0-4124-A3CE-7C726D9BD43B}" sibTransId="{C517EF89-E609-4460-BDCE-73E1548061B1}"/>
    <dgm:cxn modelId="{DEB48B3A-6788-47BB-83CE-98B03BD454ED}" type="presOf" srcId="{0B07B325-6D2B-416D-88E4-29ECFDC8B488}" destId="{FCDD6380-F606-4948-8818-528CA9E64A23}" srcOrd="0" destOrd="0" presId="urn:microsoft.com/office/officeart/2005/8/layout/vList2"/>
    <dgm:cxn modelId="{CF67A644-095D-403E-8561-2C0C648B3940}" srcId="{29DC3AFE-0F76-4A53-AAB7-63C0CB0990A9}" destId="{B01FC71E-67F4-436B-BE9A-1CD65E2B4B78}" srcOrd="5" destOrd="0" parTransId="{4439C0AD-5615-4844-8388-80110B7DC36F}" sibTransId="{EF06EA70-A669-428D-9B55-B53FDBE5B3C1}"/>
    <dgm:cxn modelId="{788AE771-9BAC-412E-9DDF-DDD1903DFB0D}" srcId="{29DC3AFE-0F76-4A53-AAB7-63C0CB0990A9}" destId="{B82BE0EE-0AE4-4F84-BC20-2D915B4AFFB9}" srcOrd="8" destOrd="0" parTransId="{A36791F9-55B7-4F0E-AB9E-278FDB00FB0E}" sibTransId="{5EBC1C2F-2F56-49BB-B35C-25857A88C85A}"/>
    <dgm:cxn modelId="{F2AB8854-1482-4730-9341-8BB0983474C6}" type="presOf" srcId="{D5C57506-C577-4972-97F9-44DE46E954DE}" destId="{73600368-8DFD-47E8-94DE-983B54CCF491}" srcOrd="0" destOrd="0" presId="urn:microsoft.com/office/officeart/2005/8/layout/vList2"/>
    <dgm:cxn modelId="{8781DA84-B5C8-4E2E-9813-30EC3F52FF2C}" type="presOf" srcId="{AB4D269C-6C0C-400B-90BA-92CAD48966F2}" destId="{1B703685-8FB3-4920-A97B-F34B6A720699}" srcOrd="0" destOrd="0" presId="urn:microsoft.com/office/officeart/2005/8/layout/vList2"/>
    <dgm:cxn modelId="{22693888-F4E3-41AD-93C6-82E4CA51F877}" srcId="{29DC3AFE-0F76-4A53-AAB7-63C0CB0990A9}" destId="{B2AE3BD2-F314-4EF8-AF58-D9FBC63D0401}" srcOrd="1" destOrd="0" parTransId="{76985BD1-6371-4A5B-AD6D-1E835F0929F1}" sibTransId="{0C780F95-6A8A-49AF-9236-BB4646AB84D4}"/>
    <dgm:cxn modelId="{D83B7F89-BB51-4C0F-A8AE-9346AE1A8970}" srcId="{29DC3AFE-0F76-4A53-AAB7-63C0CB0990A9}" destId="{3323488A-A922-4ACC-A5EC-1C3D45B5EFFA}" srcOrd="3" destOrd="0" parTransId="{F3324608-AB3B-42F3-9CC8-51D3BAA25ECE}" sibTransId="{480BF59F-42C6-4FF9-9347-BC202AE9B094}"/>
    <dgm:cxn modelId="{7CC684AA-D8D8-44DC-BB17-95CE82E2883C}" srcId="{29DC3AFE-0F76-4A53-AAB7-63C0CB0990A9}" destId="{C4C65792-34A8-4E65-8874-ABAE8B42D5A9}" srcOrd="6" destOrd="0" parTransId="{AA73F42E-79B9-480E-A95F-D99639AE0FB3}" sibTransId="{8F3308F1-DC07-4041-A02D-D7B00E78E50A}"/>
    <dgm:cxn modelId="{A1AC76AD-E772-402A-ADA1-2EF140D2DB1C}" srcId="{29DC3AFE-0F76-4A53-AAB7-63C0CB0990A9}" destId="{F5EC609C-F4C6-4338-A636-596558251824}" srcOrd="2" destOrd="0" parTransId="{26DFA1C8-567C-4D79-8DFE-79EC79AF9910}" sibTransId="{00937676-5FE9-4405-97DB-BB3F2E2AFCE1}"/>
    <dgm:cxn modelId="{CB7039B4-93AA-4D56-AAB5-40805B40AA62}" type="presOf" srcId="{C4C65792-34A8-4E65-8874-ABAE8B42D5A9}" destId="{D371BDC3-1F93-42C1-8D8A-A395D23CA77C}" srcOrd="0" destOrd="0" presId="urn:microsoft.com/office/officeart/2005/8/layout/vList2"/>
    <dgm:cxn modelId="{2090B5B6-A6F6-47E8-A5AE-CE956BA6D6FE}" type="presOf" srcId="{B2AE3BD2-F314-4EF8-AF58-D9FBC63D0401}" destId="{71CA1C7C-8E94-4CDE-9127-3C4390A6F332}" srcOrd="0" destOrd="0" presId="urn:microsoft.com/office/officeart/2005/8/layout/vList2"/>
    <dgm:cxn modelId="{D5FB21BF-FF63-45AB-BE59-208852A40B62}" type="presOf" srcId="{3323488A-A922-4ACC-A5EC-1C3D45B5EFFA}" destId="{D5C89362-606F-4B09-915C-D0CF9439FEE1}" srcOrd="0" destOrd="0" presId="urn:microsoft.com/office/officeart/2005/8/layout/vList2"/>
    <dgm:cxn modelId="{FBC41DDD-08D7-4E37-A36E-CCE25F64C273}" srcId="{29DC3AFE-0F76-4A53-AAB7-63C0CB0990A9}" destId="{AB4D269C-6C0C-400B-90BA-92CAD48966F2}" srcOrd="4" destOrd="0" parTransId="{9197D0F9-36C2-4ABB-B8C8-890089422A1F}" sibTransId="{353CA77B-9EE6-4DE7-BAA8-C4D995501B9E}"/>
    <dgm:cxn modelId="{8FB2BADF-B028-4250-BA29-7C9E4ADD540E}" type="presOf" srcId="{B01FC71E-67F4-436B-BE9A-1CD65E2B4B78}" destId="{60DAB6EB-9A05-48AA-AC7E-F1E4825BE329}" srcOrd="0" destOrd="0" presId="urn:microsoft.com/office/officeart/2005/8/layout/vList2"/>
    <dgm:cxn modelId="{589361E2-76CD-4039-87F9-292D60349870}" type="presOf" srcId="{29DC3AFE-0F76-4A53-AAB7-63C0CB0990A9}" destId="{667BB74E-3EB8-4C3C-9450-40FA5438BF04}" srcOrd="0" destOrd="0" presId="urn:microsoft.com/office/officeart/2005/8/layout/vList2"/>
    <dgm:cxn modelId="{AAA59FE2-FD70-4176-8F66-437CBF86850F}" type="presOf" srcId="{B82BE0EE-0AE4-4F84-BC20-2D915B4AFFB9}" destId="{82C0E785-448C-496F-824E-01C8EB492E6B}" srcOrd="0" destOrd="0" presId="urn:microsoft.com/office/officeart/2005/8/layout/vList2"/>
    <dgm:cxn modelId="{60188271-C833-4A05-A0FC-261A963CE677}" type="presParOf" srcId="{667BB74E-3EB8-4C3C-9450-40FA5438BF04}" destId="{FCDD6380-F606-4948-8818-528CA9E64A23}" srcOrd="0" destOrd="0" presId="urn:microsoft.com/office/officeart/2005/8/layout/vList2"/>
    <dgm:cxn modelId="{22AD5DF6-868A-4BEE-90D8-277F813657AB}" type="presParOf" srcId="{667BB74E-3EB8-4C3C-9450-40FA5438BF04}" destId="{23EB1E3A-562F-40C6-86A8-A8FE6E22DA7E}" srcOrd="1" destOrd="0" presId="urn:microsoft.com/office/officeart/2005/8/layout/vList2"/>
    <dgm:cxn modelId="{E09D6339-4F2B-49A5-B4E3-1AC0061AEC97}" type="presParOf" srcId="{667BB74E-3EB8-4C3C-9450-40FA5438BF04}" destId="{71CA1C7C-8E94-4CDE-9127-3C4390A6F332}" srcOrd="2" destOrd="0" presId="urn:microsoft.com/office/officeart/2005/8/layout/vList2"/>
    <dgm:cxn modelId="{996CBA28-6A64-4963-9C49-77A822DA1CCE}" type="presParOf" srcId="{667BB74E-3EB8-4C3C-9450-40FA5438BF04}" destId="{A164B831-8238-4955-8C4D-DB6EAE9F9553}" srcOrd="3" destOrd="0" presId="urn:microsoft.com/office/officeart/2005/8/layout/vList2"/>
    <dgm:cxn modelId="{5BE220B4-DC3B-429C-BBAE-578DA265ED5E}" type="presParOf" srcId="{667BB74E-3EB8-4C3C-9450-40FA5438BF04}" destId="{3884FFBE-FE6D-416C-B85C-FF8878359C94}" srcOrd="4" destOrd="0" presId="urn:microsoft.com/office/officeart/2005/8/layout/vList2"/>
    <dgm:cxn modelId="{EF4B8C3C-796A-40EE-83ED-8F6E84099F42}" type="presParOf" srcId="{667BB74E-3EB8-4C3C-9450-40FA5438BF04}" destId="{7530B67C-0CE8-46E5-B4FD-84BF6DC4C97F}" srcOrd="5" destOrd="0" presId="urn:microsoft.com/office/officeart/2005/8/layout/vList2"/>
    <dgm:cxn modelId="{B5C7CBBB-432E-4CE1-9535-E027F09EAF97}" type="presParOf" srcId="{667BB74E-3EB8-4C3C-9450-40FA5438BF04}" destId="{D5C89362-606F-4B09-915C-D0CF9439FEE1}" srcOrd="6" destOrd="0" presId="urn:microsoft.com/office/officeart/2005/8/layout/vList2"/>
    <dgm:cxn modelId="{2B623CD5-D07E-4E02-A84D-1F765E17B51F}" type="presParOf" srcId="{667BB74E-3EB8-4C3C-9450-40FA5438BF04}" destId="{6C4B79AD-9C9B-447A-9058-D3871ABDDB7C}" srcOrd="7" destOrd="0" presId="urn:microsoft.com/office/officeart/2005/8/layout/vList2"/>
    <dgm:cxn modelId="{8433370A-8010-43EE-80F0-1FB35E4D4DC7}" type="presParOf" srcId="{667BB74E-3EB8-4C3C-9450-40FA5438BF04}" destId="{1B703685-8FB3-4920-A97B-F34B6A720699}" srcOrd="8" destOrd="0" presId="urn:microsoft.com/office/officeart/2005/8/layout/vList2"/>
    <dgm:cxn modelId="{32060993-5ED1-4990-B211-C8ED2BFDFC87}" type="presParOf" srcId="{667BB74E-3EB8-4C3C-9450-40FA5438BF04}" destId="{8E7BC97E-48DD-41D6-8D52-3EF353BFEF76}" srcOrd="9" destOrd="0" presId="urn:microsoft.com/office/officeart/2005/8/layout/vList2"/>
    <dgm:cxn modelId="{3614FED7-8D97-4BB7-93B7-784F6D681F6E}" type="presParOf" srcId="{667BB74E-3EB8-4C3C-9450-40FA5438BF04}" destId="{60DAB6EB-9A05-48AA-AC7E-F1E4825BE329}" srcOrd="10" destOrd="0" presId="urn:microsoft.com/office/officeart/2005/8/layout/vList2"/>
    <dgm:cxn modelId="{AF7CEDC3-834F-469A-A9F3-CA960C2548A4}" type="presParOf" srcId="{667BB74E-3EB8-4C3C-9450-40FA5438BF04}" destId="{15DE9B73-BBF2-4CAF-BB48-799AF8C744B7}" srcOrd="11" destOrd="0" presId="urn:microsoft.com/office/officeart/2005/8/layout/vList2"/>
    <dgm:cxn modelId="{4044E292-5C60-4809-9BB8-1391108CDEEF}" type="presParOf" srcId="{667BB74E-3EB8-4C3C-9450-40FA5438BF04}" destId="{D371BDC3-1F93-42C1-8D8A-A395D23CA77C}" srcOrd="12" destOrd="0" presId="urn:microsoft.com/office/officeart/2005/8/layout/vList2"/>
    <dgm:cxn modelId="{1A5E7775-40A1-40A3-8804-A235FBFA912E}" type="presParOf" srcId="{667BB74E-3EB8-4C3C-9450-40FA5438BF04}" destId="{220611AD-EC7B-4071-A8F1-2128C4D9D77F}" srcOrd="13" destOrd="0" presId="urn:microsoft.com/office/officeart/2005/8/layout/vList2"/>
    <dgm:cxn modelId="{DDAB5803-38F4-4296-ACD1-D085AC35CB2B}" type="presParOf" srcId="{667BB74E-3EB8-4C3C-9450-40FA5438BF04}" destId="{73600368-8DFD-47E8-94DE-983B54CCF491}" srcOrd="14" destOrd="0" presId="urn:microsoft.com/office/officeart/2005/8/layout/vList2"/>
    <dgm:cxn modelId="{A8C6D2C1-E1E6-4678-A3EB-897701167A88}" type="presParOf" srcId="{667BB74E-3EB8-4C3C-9450-40FA5438BF04}" destId="{18CCA379-1EA0-4395-8330-40E3AF207138}" srcOrd="15" destOrd="0" presId="urn:microsoft.com/office/officeart/2005/8/layout/vList2"/>
    <dgm:cxn modelId="{FBA57DE4-23B7-465C-A523-9FDDB70622C0}" type="presParOf" srcId="{667BB74E-3EB8-4C3C-9450-40FA5438BF04}" destId="{82C0E785-448C-496F-824E-01C8EB492E6B}" srcOrd="16"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A11050D-06D5-4429-95DE-2185D5784976}"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FD5940D3-FD42-4D40-99C5-126D48550622}">
      <dgm:prSet/>
      <dgm:spPr/>
      <dgm:t>
        <a:bodyPr/>
        <a:lstStyle/>
        <a:p>
          <a:r>
            <a:rPr lang="en-US" b="1" dirty="0" err="1"/>
            <a:t>Bộ</a:t>
          </a:r>
          <a:r>
            <a:rPr lang="en-US" b="1" dirty="0"/>
            <a:t> Y </a:t>
          </a:r>
          <a:r>
            <a:rPr lang="en-US" b="1" dirty="0" err="1"/>
            <a:t>Tế</a:t>
          </a:r>
          <a:r>
            <a:rPr lang="en-US" dirty="0"/>
            <a:t>: </a:t>
          </a:r>
          <a:r>
            <a:rPr lang="en-US" dirty="0" err="1"/>
            <a:t>phụ</a:t>
          </a:r>
          <a:r>
            <a:rPr lang="en-US" dirty="0"/>
            <a:t> </a:t>
          </a:r>
          <a:r>
            <a:rPr lang="en-US" dirty="0" err="1"/>
            <a:t>gia</a:t>
          </a:r>
          <a:r>
            <a:rPr lang="en-US" dirty="0"/>
            <a:t> </a:t>
          </a:r>
          <a:r>
            <a:rPr lang="en-US" dirty="0" err="1"/>
            <a:t>thực</a:t>
          </a:r>
          <a:r>
            <a:rPr lang="en-US" dirty="0"/>
            <a:t> </a:t>
          </a:r>
          <a:r>
            <a:rPr lang="en-US" dirty="0" err="1"/>
            <a:t>phẩm</a:t>
          </a:r>
          <a:r>
            <a:rPr lang="en-US" dirty="0"/>
            <a:t>, </a:t>
          </a:r>
          <a:r>
            <a:rPr lang="en-US" dirty="0" err="1"/>
            <a:t>chất</a:t>
          </a:r>
          <a:r>
            <a:rPr lang="en-US" dirty="0"/>
            <a:t> </a:t>
          </a:r>
          <a:r>
            <a:rPr lang="en-US" dirty="0" err="1"/>
            <a:t>hỗ</a:t>
          </a:r>
          <a:r>
            <a:rPr lang="en-US" dirty="0"/>
            <a:t> </a:t>
          </a:r>
          <a:r>
            <a:rPr lang="en-US" dirty="0" err="1"/>
            <a:t>trợ</a:t>
          </a:r>
          <a:r>
            <a:rPr lang="en-US" dirty="0"/>
            <a:t> </a:t>
          </a:r>
          <a:r>
            <a:rPr lang="en-US" dirty="0" err="1"/>
            <a:t>chế</a:t>
          </a:r>
          <a:r>
            <a:rPr lang="en-US" dirty="0"/>
            <a:t> </a:t>
          </a:r>
          <a:r>
            <a:rPr lang="en-US" dirty="0" err="1"/>
            <a:t>biến</a:t>
          </a:r>
          <a:r>
            <a:rPr lang="en-US" dirty="0"/>
            <a:t>, </a:t>
          </a:r>
          <a:r>
            <a:rPr lang="en-US" dirty="0" err="1"/>
            <a:t>nước</a:t>
          </a:r>
          <a:r>
            <a:rPr lang="en-US" dirty="0"/>
            <a:t> </a:t>
          </a:r>
          <a:r>
            <a:rPr lang="en-US" dirty="0" err="1"/>
            <a:t>uống</a:t>
          </a:r>
          <a:r>
            <a:rPr lang="en-US" dirty="0"/>
            <a:t> </a:t>
          </a:r>
          <a:r>
            <a:rPr lang="en-US" dirty="0" err="1"/>
            <a:t>đóng</a:t>
          </a:r>
          <a:r>
            <a:rPr lang="en-US" dirty="0"/>
            <a:t> chai, </a:t>
          </a:r>
          <a:r>
            <a:rPr lang="en-US" dirty="0" err="1"/>
            <a:t>nước</a:t>
          </a:r>
          <a:r>
            <a:rPr lang="en-US" dirty="0"/>
            <a:t> </a:t>
          </a:r>
          <a:r>
            <a:rPr lang="en-US" dirty="0" err="1"/>
            <a:t>khoáng</a:t>
          </a:r>
          <a:r>
            <a:rPr lang="en-US" dirty="0"/>
            <a:t> </a:t>
          </a:r>
          <a:r>
            <a:rPr lang="en-US" dirty="0" err="1"/>
            <a:t>thiên</a:t>
          </a:r>
          <a:r>
            <a:rPr lang="en-US" dirty="0"/>
            <a:t> </a:t>
          </a:r>
          <a:r>
            <a:rPr lang="en-US" dirty="0" err="1"/>
            <a:t>nhiên</a:t>
          </a:r>
          <a:r>
            <a:rPr lang="en-US" dirty="0"/>
            <a:t>, </a:t>
          </a:r>
          <a:r>
            <a:rPr lang="en-US" dirty="0" err="1"/>
            <a:t>thực</a:t>
          </a:r>
          <a:r>
            <a:rPr lang="en-US" dirty="0"/>
            <a:t> </a:t>
          </a:r>
          <a:r>
            <a:rPr lang="en-US" dirty="0" err="1"/>
            <a:t>phẩm</a:t>
          </a:r>
          <a:r>
            <a:rPr lang="en-US" dirty="0"/>
            <a:t> </a:t>
          </a:r>
          <a:r>
            <a:rPr lang="en-US" dirty="0" err="1"/>
            <a:t>chức</a:t>
          </a:r>
          <a:r>
            <a:rPr lang="en-US" dirty="0"/>
            <a:t> </a:t>
          </a:r>
          <a:r>
            <a:rPr lang="en-US" dirty="0" err="1"/>
            <a:t>năng</a:t>
          </a:r>
          <a:r>
            <a:rPr lang="en-US" dirty="0"/>
            <a:t>, …</a:t>
          </a:r>
        </a:p>
      </dgm:t>
    </dgm:pt>
    <dgm:pt modelId="{11DEE087-CECF-48E2-9A17-37D47D30B658}" type="parTrans" cxnId="{2773B908-18BB-4F82-8D08-B8704D95AE7D}">
      <dgm:prSet/>
      <dgm:spPr/>
      <dgm:t>
        <a:bodyPr/>
        <a:lstStyle/>
        <a:p>
          <a:endParaRPr lang="en-US"/>
        </a:p>
      </dgm:t>
    </dgm:pt>
    <dgm:pt modelId="{98112181-F919-4ADF-8D0C-459F22C6DEC8}" type="sibTrans" cxnId="{2773B908-18BB-4F82-8D08-B8704D95AE7D}">
      <dgm:prSet/>
      <dgm:spPr/>
      <dgm:t>
        <a:bodyPr/>
        <a:lstStyle/>
        <a:p>
          <a:endParaRPr lang="en-US"/>
        </a:p>
      </dgm:t>
    </dgm:pt>
    <dgm:pt modelId="{C3221107-3C4B-484A-BF30-FEBDFD91CF68}">
      <dgm:prSet/>
      <dgm:spPr/>
      <dgm:t>
        <a:bodyPr/>
        <a:lstStyle/>
        <a:p>
          <a:r>
            <a:rPr lang="en-US" b="1" dirty="0" err="1"/>
            <a:t>Bộ</a:t>
          </a:r>
          <a:r>
            <a:rPr lang="en-US" b="1" dirty="0"/>
            <a:t> NN </a:t>
          </a:r>
          <a:r>
            <a:rPr lang="en-US" b="1" dirty="0" err="1"/>
            <a:t>và</a:t>
          </a:r>
          <a:r>
            <a:rPr lang="en-US" b="1" dirty="0"/>
            <a:t> PTNT: </a:t>
          </a:r>
          <a:r>
            <a:rPr lang="en-US" dirty="0" err="1"/>
            <a:t>ngũ</a:t>
          </a:r>
          <a:r>
            <a:rPr lang="en-US" dirty="0"/>
            <a:t> </a:t>
          </a:r>
          <a:r>
            <a:rPr lang="en-US" dirty="0" err="1"/>
            <a:t>cốc</a:t>
          </a:r>
          <a:r>
            <a:rPr lang="en-US" dirty="0"/>
            <a:t>; </a:t>
          </a:r>
          <a:r>
            <a:rPr lang="en-US" dirty="0" err="1"/>
            <a:t>thịt</a:t>
          </a:r>
          <a:r>
            <a:rPr lang="en-US" dirty="0"/>
            <a:t> </a:t>
          </a:r>
          <a:r>
            <a:rPr lang="en-US" dirty="0" err="1"/>
            <a:t>và</a:t>
          </a:r>
          <a:r>
            <a:rPr lang="en-US" dirty="0"/>
            <a:t> </a:t>
          </a:r>
          <a:r>
            <a:rPr lang="en-US" dirty="0" err="1"/>
            <a:t>các</a:t>
          </a:r>
          <a:r>
            <a:rPr lang="en-US" dirty="0"/>
            <a:t> </a:t>
          </a:r>
          <a:r>
            <a:rPr lang="en-US" dirty="0" err="1"/>
            <a:t>sản</a:t>
          </a:r>
          <a:r>
            <a:rPr lang="en-US" dirty="0"/>
            <a:t> </a:t>
          </a:r>
          <a:r>
            <a:rPr lang="en-US" dirty="0" err="1"/>
            <a:t>phẩm</a:t>
          </a:r>
          <a:r>
            <a:rPr lang="en-US" dirty="0"/>
            <a:t> </a:t>
          </a:r>
          <a:r>
            <a:rPr lang="en-US" dirty="0" err="1"/>
            <a:t>từ</a:t>
          </a:r>
          <a:r>
            <a:rPr lang="en-US" dirty="0"/>
            <a:t> </a:t>
          </a:r>
          <a:r>
            <a:rPr lang="en-US" dirty="0" err="1"/>
            <a:t>thịt</a:t>
          </a:r>
          <a:r>
            <a:rPr lang="en-US" dirty="0"/>
            <a:t>; </a:t>
          </a:r>
          <a:r>
            <a:rPr lang="en-US" dirty="0" err="1"/>
            <a:t>thủy</a:t>
          </a:r>
          <a:r>
            <a:rPr lang="en-US" dirty="0"/>
            <a:t> </a:t>
          </a:r>
          <a:r>
            <a:rPr lang="en-US" dirty="0" err="1"/>
            <a:t>sản</a:t>
          </a:r>
          <a:r>
            <a:rPr lang="en-US" dirty="0"/>
            <a:t> </a:t>
          </a:r>
          <a:r>
            <a:rPr lang="en-US" dirty="0" err="1"/>
            <a:t>và</a:t>
          </a:r>
          <a:r>
            <a:rPr lang="en-US" dirty="0"/>
            <a:t> </a:t>
          </a:r>
          <a:r>
            <a:rPr lang="en-US" dirty="0" err="1"/>
            <a:t>sản</a:t>
          </a:r>
          <a:r>
            <a:rPr lang="en-US" dirty="0"/>
            <a:t> </a:t>
          </a:r>
          <a:r>
            <a:rPr lang="en-US" dirty="0" err="1"/>
            <a:t>phẩm</a:t>
          </a:r>
          <a:r>
            <a:rPr lang="en-US" dirty="0"/>
            <a:t> </a:t>
          </a:r>
          <a:r>
            <a:rPr lang="en-US" dirty="0" err="1"/>
            <a:t>thủy</a:t>
          </a:r>
          <a:r>
            <a:rPr lang="en-US" dirty="0"/>
            <a:t> </a:t>
          </a:r>
          <a:r>
            <a:rPr lang="en-US" dirty="0" err="1"/>
            <a:t>sản</a:t>
          </a:r>
          <a:r>
            <a:rPr lang="en-US" dirty="0"/>
            <a:t>; </a:t>
          </a:r>
          <a:r>
            <a:rPr lang="en-US" dirty="0" err="1"/>
            <a:t>rau</a:t>
          </a:r>
          <a:r>
            <a:rPr lang="en-US" dirty="0"/>
            <a:t>, </a:t>
          </a:r>
          <a:r>
            <a:rPr lang="en-US" dirty="0" err="1"/>
            <a:t>củ</a:t>
          </a:r>
          <a:r>
            <a:rPr lang="en-US" dirty="0"/>
            <a:t>, </a:t>
          </a:r>
          <a:r>
            <a:rPr lang="en-US" dirty="0" err="1"/>
            <a:t>quả</a:t>
          </a:r>
          <a:r>
            <a:rPr lang="en-US" dirty="0"/>
            <a:t> </a:t>
          </a:r>
          <a:r>
            <a:rPr lang="en-US" dirty="0" err="1"/>
            <a:t>và</a:t>
          </a:r>
          <a:r>
            <a:rPr lang="en-US" dirty="0"/>
            <a:t> </a:t>
          </a:r>
          <a:r>
            <a:rPr lang="en-US" dirty="0" err="1"/>
            <a:t>sản</a:t>
          </a:r>
          <a:r>
            <a:rPr lang="en-US" dirty="0"/>
            <a:t> </a:t>
          </a:r>
          <a:r>
            <a:rPr lang="en-US" dirty="0" err="1"/>
            <a:t>phẩm</a:t>
          </a:r>
          <a:r>
            <a:rPr lang="en-US" dirty="0"/>
            <a:t> </a:t>
          </a:r>
          <a:r>
            <a:rPr lang="en-US" dirty="0" err="1"/>
            <a:t>rau</a:t>
          </a:r>
          <a:r>
            <a:rPr lang="en-US" dirty="0"/>
            <a:t>, </a:t>
          </a:r>
          <a:r>
            <a:rPr lang="en-US" dirty="0" err="1"/>
            <a:t>củ</a:t>
          </a:r>
          <a:r>
            <a:rPr lang="en-US" dirty="0"/>
            <a:t>, </a:t>
          </a:r>
          <a:r>
            <a:rPr lang="en-US" dirty="0" err="1"/>
            <a:t>quả</a:t>
          </a:r>
          <a:r>
            <a:rPr lang="en-US" dirty="0"/>
            <a:t>; </a:t>
          </a:r>
          <a:r>
            <a:rPr lang="en-US" dirty="0" err="1"/>
            <a:t>trứng</a:t>
          </a:r>
          <a:r>
            <a:rPr lang="en-US" dirty="0"/>
            <a:t> </a:t>
          </a:r>
          <a:r>
            <a:rPr lang="en-US" dirty="0" err="1"/>
            <a:t>và</a:t>
          </a:r>
          <a:r>
            <a:rPr lang="en-US" dirty="0"/>
            <a:t> </a:t>
          </a:r>
          <a:r>
            <a:rPr lang="en-US" dirty="0" err="1"/>
            <a:t>các</a:t>
          </a:r>
          <a:r>
            <a:rPr lang="en-US" dirty="0"/>
            <a:t> </a:t>
          </a:r>
          <a:r>
            <a:rPr lang="en-US" dirty="0" err="1"/>
            <a:t>sản</a:t>
          </a:r>
          <a:r>
            <a:rPr lang="en-US" dirty="0"/>
            <a:t> </a:t>
          </a:r>
          <a:r>
            <a:rPr lang="en-US" dirty="0" err="1"/>
            <a:t>phẩm</a:t>
          </a:r>
          <a:r>
            <a:rPr lang="en-US" dirty="0"/>
            <a:t> </a:t>
          </a:r>
          <a:r>
            <a:rPr lang="en-US" dirty="0" err="1"/>
            <a:t>từ</a:t>
          </a:r>
          <a:r>
            <a:rPr lang="en-US" dirty="0"/>
            <a:t> </a:t>
          </a:r>
          <a:r>
            <a:rPr lang="en-US" dirty="0" err="1"/>
            <a:t>trứng</a:t>
          </a:r>
          <a:r>
            <a:rPr lang="en-US" dirty="0"/>
            <a:t>; ….</a:t>
          </a:r>
        </a:p>
      </dgm:t>
    </dgm:pt>
    <dgm:pt modelId="{19A3B2B6-0D16-4B28-B073-B71D219F3FF0}" type="parTrans" cxnId="{AF1A5492-6E84-472F-9BF2-E36B01261DC9}">
      <dgm:prSet/>
      <dgm:spPr/>
      <dgm:t>
        <a:bodyPr/>
        <a:lstStyle/>
        <a:p>
          <a:endParaRPr lang="en-US"/>
        </a:p>
      </dgm:t>
    </dgm:pt>
    <dgm:pt modelId="{BE0E03D4-6078-4AAB-94E0-C11301BCE7A0}" type="sibTrans" cxnId="{AF1A5492-6E84-472F-9BF2-E36B01261DC9}">
      <dgm:prSet/>
      <dgm:spPr/>
      <dgm:t>
        <a:bodyPr/>
        <a:lstStyle/>
        <a:p>
          <a:endParaRPr lang="en-US"/>
        </a:p>
      </dgm:t>
    </dgm:pt>
    <dgm:pt modelId="{7B9D30E6-3052-43E1-BB55-00DD845302B2}">
      <dgm:prSet/>
      <dgm:spPr/>
      <dgm:t>
        <a:bodyPr/>
        <a:lstStyle/>
        <a:p>
          <a:r>
            <a:rPr lang="en-US" b="1" dirty="0" err="1"/>
            <a:t>Bộ</a:t>
          </a:r>
          <a:r>
            <a:rPr lang="en-US" b="1" dirty="0"/>
            <a:t> </a:t>
          </a:r>
          <a:r>
            <a:rPr lang="en-US" b="1" dirty="0" err="1"/>
            <a:t>Công</a:t>
          </a:r>
          <a:r>
            <a:rPr lang="en-US" b="1" dirty="0"/>
            <a:t> </a:t>
          </a:r>
          <a:r>
            <a:rPr lang="en-US" b="1" dirty="0" err="1"/>
            <a:t>Thương</a:t>
          </a:r>
          <a:r>
            <a:rPr lang="en-US" b="1" dirty="0"/>
            <a:t>: </a:t>
          </a:r>
          <a:r>
            <a:rPr lang="en-US" dirty="0" err="1"/>
            <a:t>các</a:t>
          </a:r>
          <a:r>
            <a:rPr lang="en-US" dirty="0"/>
            <a:t> </a:t>
          </a:r>
          <a:r>
            <a:rPr lang="en-US" dirty="0" err="1"/>
            <a:t>loại</a:t>
          </a:r>
          <a:r>
            <a:rPr lang="en-US" dirty="0"/>
            <a:t> </a:t>
          </a:r>
          <a:r>
            <a:rPr lang="en-US" dirty="0" err="1"/>
            <a:t>rượu</a:t>
          </a:r>
          <a:r>
            <a:rPr lang="en-US" dirty="0"/>
            <a:t>, </a:t>
          </a:r>
          <a:r>
            <a:rPr lang="en-US" dirty="0" err="1"/>
            <a:t>bia</a:t>
          </a:r>
          <a:r>
            <a:rPr lang="en-US" dirty="0"/>
            <a:t>, </a:t>
          </a:r>
          <a:r>
            <a:rPr lang="en-US" dirty="0" err="1"/>
            <a:t>nước</a:t>
          </a:r>
          <a:r>
            <a:rPr lang="en-US" dirty="0"/>
            <a:t> </a:t>
          </a:r>
          <a:r>
            <a:rPr lang="en-US" dirty="0" err="1"/>
            <a:t>giải</a:t>
          </a:r>
          <a:r>
            <a:rPr lang="en-US" dirty="0"/>
            <a:t> </a:t>
          </a:r>
          <a:r>
            <a:rPr lang="en-US" dirty="0" err="1"/>
            <a:t>khát</a:t>
          </a:r>
          <a:r>
            <a:rPr lang="en-US" dirty="0"/>
            <a:t>, </a:t>
          </a:r>
          <a:r>
            <a:rPr lang="en-US" dirty="0" err="1"/>
            <a:t>sữa</a:t>
          </a:r>
          <a:r>
            <a:rPr lang="en-US" dirty="0"/>
            <a:t> </a:t>
          </a:r>
          <a:r>
            <a:rPr lang="en-US" dirty="0" err="1"/>
            <a:t>chế</a:t>
          </a:r>
          <a:r>
            <a:rPr lang="en-US" dirty="0"/>
            <a:t> </a:t>
          </a:r>
          <a:r>
            <a:rPr lang="en-US" dirty="0" err="1"/>
            <a:t>biến</a:t>
          </a:r>
          <a:r>
            <a:rPr lang="en-US" dirty="0"/>
            <a:t>, </a:t>
          </a:r>
          <a:r>
            <a:rPr lang="en-US" dirty="0" err="1"/>
            <a:t>dầu</a:t>
          </a:r>
          <a:r>
            <a:rPr lang="en-US" dirty="0"/>
            <a:t> </a:t>
          </a:r>
          <a:r>
            <a:rPr lang="en-US" dirty="0" err="1"/>
            <a:t>thực</a:t>
          </a:r>
          <a:r>
            <a:rPr lang="en-US" dirty="0"/>
            <a:t> </a:t>
          </a:r>
          <a:r>
            <a:rPr lang="en-US" dirty="0" err="1"/>
            <a:t>vật</a:t>
          </a:r>
          <a:r>
            <a:rPr lang="en-US" dirty="0"/>
            <a:t>, </a:t>
          </a:r>
          <a:r>
            <a:rPr lang="en-US" dirty="0" err="1"/>
            <a:t>sản</a:t>
          </a:r>
          <a:r>
            <a:rPr lang="en-US" dirty="0"/>
            <a:t> </a:t>
          </a:r>
          <a:r>
            <a:rPr lang="en-US" dirty="0" err="1"/>
            <a:t>phẩm</a:t>
          </a:r>
          <a:r>
            <a:rPr lang="en-US" dirty="0"/>
            <a:t> </a:t>
          </a:r>
          <a:r>
            <a:rPr lang="en-US" dirty="0" err="1"/>
            <a:t>chế</a:t>
          </a:r>
          <a:r>
            <a:rPr lang="en-US" dirty="0"/>
            <a:t> </a:t>
          </a:r>
          <a:r>
            <a:rPr lang="en-US" dirty="0" err="1"/>
            <a:t>biến</a:t>
          </a:r>
          <a:r>
            <a:rPr lang="en-US" dirty="0"/>
            <a:t> </a:t>
          </a:r>
          <a:r>
            <a:rPr lang="en-US" dirty="0" err="1"/>
            <a:t>bột</a:t>
          </a:r>
          <a:r>
            <a:rPr lang="en-US" dirty="0"/>
            <a:t>, </a:t>
          </a:r>
          <a:r>
            <a:rPr lang="en-US" dirty="0" err="1"/>
            <a:t>tinh</a:t>
          </a:r>
          <a:r>
            <a:rPr lang="en-US" dirty="0"/>
            <a:t> </a:t>
          </a:r>
          <a:r>
            <a:rPr lang="en-US" dirty="0" err="1"/>
            <a:t>bột</a:t>
          </a:r>
          <a:r>
            <a:rPr lang="en-US" dirty="0"/>
            <a:t>, bánh, </a:t>
          </a:r>
          <a:r>
            <a:rPr lang="en-US" dirty="0" err="1"/>
            <a:t>mứt</a:t>
          </a:r>
          <a:r>
            <a:rPr lang="en-US" dirty="0"/>
            <a:t>, </a:t>
          </a:r>
          <a:r>
            <a:rPr lang="en-US" dirty="0" err="1"/>
            <a:t>kẹo</a:t>
          </a:r>
          <a:r>
            <a:rPr lang="en-US" dirty="0"/>
            <a:t>,..</a:t>
          </a:r>
        </a:p>
      </dgm:t>
    </dgm:pt>
    <dgm:pt modelId="{7D8A35EB-3C11-45F5-8CBE-C5B6D4DC1731}" type="parTrans" cxnId="{7B19B883-B698-4B56-ABB0-993133F85B44}">
      <dgm:prSet/>
      <dgm:spPr/>
      <dgm:t>
        <a:bodyPr/>
        <a:lstStyle/>
        <a:p>
          <a:endParaRPr lang="en-US"/>
        </a:p>
      </dgm:t>
    </dgm:pt>
    <dgm:pt modelId="{C1FF5BA0-2C61-4AAB-8E34-DCA948FA04F1}" type="sibTrans" cxnId="{7B19B883-B698-4B56-ABB0-993133F85B44}">
      <dgm:prSet/>
      <dgm:spPr/>
      <dgm:t>
        <a:bodyPr/>
        <a:lstStyle/>
        <a:p>
          <a:endParaRPr lang="en-US"/>
        </a:p>
      </dgm:t>
    </dgm:pt>
    <dgm:pt modelId="{CE676AF4-250F-445E-85D6-7C0783523F76}" type="pres">
      <dgm:prSet presAssocID="{2A11050D-06D5-4429-95DE-2185D5784976}" presName="hierChild1" presStyleCnt="0">
        <dgm:presLayoutVars>
          <dgm:chPref val="1"/>
          <dgm:dir/>
          <dgm:animOne val="branch"/>
          <dgm:animLvl val="lvl"/>
          <dgm:resizeHandles/>
        </dgm:presLayoutVars>
      </dgm:prSet>
      <dgm:spPr/>
    </dgm:pt>
    <dgm:pt modelId="{3580C03D-D66B-4264-9213-92538F76F2B1}" type="pres">
      <dgm:prSet presAssocID="{FD5940D3-FD42-4D40-99C5-126D48550622}" presName="hierRoot1" presStyleCnt="0"/>
      <dgm:spPr/>
    </dgm:pt>
    <dgm:pt modelId="{19C9EE68-5280-40A5-8299-D033D1F7F470}" type="pres">
      <dgm:prSet presAssocID="{FD5940D3-FD42-4D40-99C5-126D48550622}" presName="composite" presStyleCnt="0"/>
      <dgm:spPr/>
    </dgm:pt>
    <dgm:pt modelId="{6F3B3D6E-52C0-441E-BF44-715002750D56}" type="pres">
      <dgm:prSet presAssocID="{FD5940D3-FD42-4D40-99C5-126D48550622}" presName="background" presStyleLbl="node0" presStyleIdx="0" presStyleCnt="3"/>
      <dgm:spPr/>
    </dgm:pt>
    <dgm:pt modelId="{3360ED57-EEEF-44BD-8FBE-8309992B95FC}" type="pres">
      <dgm:prSet presAssocID="{FD5940D3-FD42-4D40-99C5-126D48550622}" presName="text" presStyleLbl="fgAcc0" presStyleIdx="0" presStyleCnt="3" custScaleX="109059" custScaleY="102689">
        <dgm:presLayoutVars>
          <dgm:chPref val="3"/>
        </dgm:presLayoutVars>
      </dgm:prSet>
      <dgm:spPr/>
    </dgm:pt>
    <dgm:pt modelId="{ACCDC5E2-D614-4092-BA09-94A34FCDEDDD}" type="pres">
      <dgm:prSet presAssocID="{FD5940D3-FD42-4D40-99C5-126D48550622}" presName="hierChild2" presStyleCnt="0"/>
      <dgm:spPr/>
    </dgm:pt>
    <dgm:pt modelId="{7EC3E0BA-A64D-452B-B134-9640B9DB26B4}" type="pres">
      <dgm:prSet presAssocID="{C3221107-3C4B-484A-BF30-FEBDFD91CF68}" presName="hierRoot1" presStyleCnt="0"/>
      <dgm:spPr/>
    </dgm:pt>
    <dgm:pt modelId="{B98E4ADA-F4F9-43A1-92AD-9546BA52663F}" type="pres">
      <dgm:prSet presAssocID="{C3221107-3C4B-484A-BF30-FEBDFD91CF68}" presName="composite" presStyleCnt="0"/>
      <dgm:spPr/>
    </dgm:pt>
    <dgm:pt modelId="{2D147A51-6388-4A01-ABC5-E976DF746DD2}" type="pres">
      <dgm:prSet presAssocID="{C3221107-3C4B-484A-BF30-FEBDFD91CF68}" presName="background" presStyleLbl="node0" presStyleIdx="1" presStyleCnt="3"/>
      <dgm:spPr/>
    </dgm:pt>
    <dgm:pt modelId="{6391DF6F-9404-4A6B-B7AE-EF8BBE296738}" type="pres">
      <dgm:prSet presAssocID="{C3221107-3C4B-484A-BF30-FEBDFD91CF68}" presName="text" presStyleLbl="fgAcc0" presStyleIdx="1" presStyleCnt="3" custScaleX="109071" custScaleY="101412">
        <dgm:presLayoutVars>
          <dgm:chPref val="3"/>
        </dgm:presLayoutVars>
      </dgm:prSet>
      <dgm:spPr/>
    </dgm:pt>
    <dgm:pt modelId="{A8C45313-2D37-4BEC-8F83-83E3F27F3E6B}" type="pres">
      <dgm:prSet presAssocID="{C3221107-3C4B-484A-BF30-FEBDFD91CF68}" presName="hierChild2" presStyleCnt="0"/>
      <dgm:spPr/>
    </dgm:pt>
    <dgm:pt modelId="{623B5175-0DED-4C5E-A2C5-8E9F12371EBF}" type="pres">
      <dgm:prSet presAssocID="{7B9D30E6-3052-43E1-BB55-00DD845302B2}" presName="hierRoot1" presStyleCnt="0"/>
      <dgm:spPr/>
    </dgm:pt>
    <dgm:pt modelId="{44326C4D-BC6D-4953-92D4-2CFF05C8AF35}" type="pres">
      <dgm:prSet presAssocID="{7B9D30E6-3052-43E1-BB55-00DD845302B2}" presName="composite" presStyleCnt="0"/>
      <dgm:spPr/>
    </dgm:pt>
    <dgm:pt modelId="{75C01985-4E50-48CF-ABF6-394167FB9863}" type="pres">
      <dgm:prSet presAssocID="{7B9D30E6-3052-43E1-BB55-00DD845302B2}" presName="background" presStyleLbl="node0" presStyleIdx="2" presStyleCnt="3"/>
      <dgm:spPr/>
    </dgm:pt>
    <dgm:pt modelId="{4CB725CE-5F29-423F-A7A0-3B2D61BF6820}" type="pres">
      <dgm:prSet presAssocID="{7B9D30E6-3052-43E1-BB55-00DD845302B2}" presName="text" presStyleLbl="fgAcc0" presStyleIdx="2" presStyleCnt="3" custScaleX="106921" custScaleY="105451">
        <dgm:presLayoutVars>
          <dgm:chPref val="3"/>
        </dgm:presLayoutVars>
      </dgm:prSet>
      <dgm:spPr/>
    </dgm:pt>
    <dgm:pt modelId="{01132013-AB56-4F28-98D6-998A9ED6986C}" type="pres">
      <dgm:prSet presAssocID="{7B9D30E6-3052-43E1-BB55-00DD845302B2}" presName="hierChild2" presStyleCnt="0"/>
      <dgm:spPr/>
    </dgm:pt>
  </dgm:ptLst>
  <dgm:cxnLst>
    <dgm:cxn modelId="{2773B908-18BB-4F82-8D08-B8704D95AE7D}" srcId="{2A11050D-06D5-4429-95DE-2185D5784976}" destId="{FD5940D3-FD42-4D40-99C5-126D48550622}" srcOrd="0" destOrd="0" parTransId="{11DEE087-CECF-48E2-9A17-37D47D30B658}" sibTransId="{98112181-F919-4ADF-8D0C-459F22C6DEC8}"/>
    <dgm:cxn modelId="{78AF755A-173D-4F6E-B163-CFF369C6BFD0}" type="presOf" srcId="{C3221107-3C4B-484A-BF30-FEBDFD91CF68}" destId="{6391DF6F-9404-4A6B-B7AE-EF8BBE296738}" srcOrd="0" destOrd="0" presId="urn:microsoft.com/office/officeart/2005/8/layout/hierarchy1"/>
    <dgm:cxn modelId="{7B19B883-B698-4B56-ABB0-993133F85B44}" srcId="{2A11050D-06D5-4429-95DE-2185D5784976}" destId="{7B9D30E6-3052-43E1-BB55-00DD845302B2}" srcOrd="2" destOrd="0" parTransId="{7D8A35EB-3C11-45F5-8CBE-C5B6D4DC1731}" sibTransId="{C1FF5BA0-2C61-4AAB-8E34-DCA948FA04F1}"/>
    <dgm:cxn modelId="{AF1A5492-6E84-472F-9BF2-E36B01261DC9}" srcId="{2A11050D-06D5-4429-95DE-2185D5784976}" destId="{C3221107-3C4B-484A-BF30-FEBDFD91CF68}" srcOrd="1" destOrd="0" parTransId="{19A3B2B6-0D16-4B28-B073-B71D219F3FF0}" sibTransId="{BE0E03D4-6078-4AAB-94E0-C11301BCE7A0}"/>
    <dgm:cxn modelId="{FBACC8C5-473F-4CE4-A527-CB4249A7558E}" type="presOf" srcId="{7B9D30E6-3052-43E1-BB55-00DD845302B2}" destId="{4CB725CE-5F29-423F-A7A0-3B2D61BF6820}" srcOrd="0" destOrd="0" presId="urn:microsoft.com/office/officeart/2005/8/layout/hierarchy1"/>
    <dgm:cxn modelId="{296945DF-D731-4EF2-A9AF-6AC7DC564B62}" type="presOf" srcId="{2A11050D-06D5-4429-95DE-2185D5784976}" destId="{CE676AF4-250F-445E-85D6-7C0783523F76}" srcOrd="0" destOrd="0" presId="urn:microsoft.com/office/officeart/2005/8/layout/hierarchy1"/>
    <dgm:cxn modelId="{136352E8-E682-4A06-8839-5CCFC30CAD46}" type="presOf" srcId="{FD5940D3-FD42-4D40-99C5-126D48550622}" destId="{3360ED57-EEEF-44BD-8FBE-8309992B95FC}" srcOrd="0" destOrd="0" presId="urn:microsoft.com/office/officeart/2005/8/layout/hierarchy1"/>
    <dgm:cxn modelId="{7FBE8AC9-064F-4497-BBE3-3DA81B75D5F1}" type="presParOf" srcId="{CE676AF4-250F-445E-85D6-7C0783523F76}" destId="{3580C03D-D66B-4264-9213-92538F76F2B1}" srcOrd="0" destOrd="0" presId="urn:microsoft.com/office/officeart/2005/8/layout/hierarchy1"/>
    <dgm:cxn modelId="{7CCC1688-FEA6-40A5-993C-FF16DC0AF4A0}" type="presParOf" srcId="{3580C03D-D66B-4264-9213-92538F76F2B1}" destId="{19C9EE68-5280-40A5-8299-D033D1F7F470}" srcOrd="0" destOrd="0" presId="urn:microsoft.com/office/officeart/2005/8/layout/hierarchy1"/>
    <dgm:cxn modelId="{5AFA41D0-C005-41D4-A7D3-50BAE48B44AE}" type="presParOf" srcId="{19C9EE68-5280-40A5-8299-D033D1F7F470}" destId="{6F3B3D6E-52C0-441E-BF44-715002750D56}" srcOrd="0" destOrd="0" presId="urn:microsoft.com/office/officeart/2005/8/layout/hierarchy1"/>
    <dgm:cxn modelId="{C2D40B2D-141C-4E37-A91E-DA83C9025C30}" type="presParOf" srcId="{19C9EE68-5280-40A5-8299-D033D1F7F470}" destId="{3360ED57-EEEF-44BD-8FBE-8309992B95FC}" srcOrd="1" destOrd="0" presId="urn:microsoft.com/office/officeart/2005/8/layout/hierarchy1"/>
    <dgm:cxn modelId="{8DAE4D6D-E419-487F-A32F-4D538CF75AAB}" type="presParOf" srcId="{3580C03D-D66B-4264-9213-92538F76F2B1}" destId="{ACCDC5E2-D614-4092-BA09-94A34FCDEDDD}" srcOrd="1" destOrd="0" presId="urn:microsoft.com/office/officeart/2005/8/layout/hierarchy1"/>
    <dgm:cxn modelId="{D91D7EED-A4A2-48E8-B1F4-8C25C03A88C6}" type="presParOf" srcId="{CE676AF4-250F-445E-85D6-7C0783523F76}" destId="{7EC3E0BA-A64D-452B-B134-9640B9DB26B4}" srcOrd="1" destOrd="0" presId="urn:microsoft.com/office/officeart/2005/8/layout/hierarchy1"/>
    <dgm:cxn modelId="{9DEFE34B-74EE-4439-94DF-EEE63077825C}" type="presParOf" srcId="{7EC3E0BA-A64D-452B-B134-9640B9DB26B4}" destId="{B98E4ADA-F4F9-43A1-92AD-9546BA52663F}" srcOrd="0" destOrd="0" presId="urn:microsoft.com/office/officeart/2005/8/layout/hierarchy1"/>
    <dgm:cxn modelId="{C4D7F57F-899D-46B5-BB5B-7BB000B7F6C9}" type="presParOf" srcId="{B98E4ADA-F4F9-43A1-92AD-9546BA52663F}" destId="{2D147A51-6388-4A01-ABC5-E976DF746DD2}" srcOrd="0" destOrd="0" presId="urn:microsoft.com/office/officeart/2005/8/layout/hierarchy1"/>
    <dgm:cxn modelId="{BF9AAE79-F4C7-42BE-AB22-D21973E0B8A8}" type="presParOf" srcId="{B98E4ADA-F4F9-43A1-92AD-9546BA52663F}" destId="{6391DF6F-9404-4A6B-B7AE-EF8BBE296738}" srcOrd="1" destOrd="0" presId="urn:microsoft.com/office/officeart/2005/8/layout/hierarchy1"/>
    <dgm:cxn modelId="{6F488F7A-71BE-467C-B783-26047235A29E}" type="presParOf" srcId="{7EC3E0BA-A64D-452B-B134-9640B9DB26B4}" destId="{A8C45313-2D37-4BEC-8F83-83E3F27F3E6B}" srcOrd="1" destOrd="0" presId="urn:microsoft.com/office/officeart/2005/8/layout/hierarchy1"/>
    <dgm:cxn modelId="{D30E05D6-717A-4851-894D-8154054B3919}" type="presParOf" srcId="{CE676AF4-250F-445E-85D6-7C0783523F76}" destId="{623B5175-0DED-4C5E-A2C5-8E9F12371EBF}" srcOrd="2" destOrd="0" presId="urn:microsoft.com/office/officeart/2005/8/layout/hierarchy1"/>
    <dgm:cxn modelId="{CDFF0E8A-09A0-4C54-B818-8097082CB76C}" type="presParOf" srcId="{623B5175-0DED-4C5E-A2C5-8E9F12371EBF}" destId="{44326C4D-BC6D-4953-92D4-2CFF05C8AF35}" srcOrd="0" destOrd="0" presId="urn:microsoft.com/office/officeart/2005/8/layout/hierarchy1"/>
    <dgm:cxn modelId="{E218E5A6-08A5-4626-8BFE-0B66C1E99899}" type="presParOf" srcId="{44326C4D-BC6D-4953-92D4-2CFF05C8AF35}" destId="{75C01985-4E50-48CF-ABF6-394167FB9863}" srcOrd="0" destOrd="0" presId="urn:microsoft.com/office/officeart/2005/8/layout/hierarchy1"/>
    <dgm:cxn modelId="{59F122AA-C1D4-4307-BF1D-543D33F0D31B}" type="presParOf" srcId="{44326C4D-BC6D-4953-92D4-2CFF05C8AF35}" destId="{4CB725CE-5F29-423F-A7A0-3B2D61BF6820}" srcOrd="1" destOrd="0" presId="urn:microsoft.com/office/officeart/2005/8/layout/hierarchy1"/>
    <dgm:cxn modelId="{14BDE8F4-798F-4343-A2FF-A549F2C8D542}" type="presParOf" srcId="{623B5175-0DED-4C5E-A2C5-8E9F12371EBF}" destId="{01132013-AB56-4F28-98D6-998A9ED6986C}"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733BDA4-323C-45ED-B526-92E2BEF01D25}"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8FE577F6-3444-401B-AB17-DCB40DBE9F92}">
      <dgm:prSet/>
      <dgm:spPr/>
      <dgm:t>
        <a:bodyPr/>
        <a:lstStyle/>
        <a:p>
          <a:r>
            <a:rPr lang="en-US" dirty="0" err="1"/>
            <a:t>Trước</a:t>
          </a:r>
          <a:r>
            <a:rPr lang="en-US" dirty="0"/>
            <a:t> 6 </a:t>
          </a:r>
          <a:r>
            <a:rPr lang="en-US" dirty="0" err="1"/>
            <a:t>tháng</a:t>
          </a:r>
          <a:r>
            <a:rPr lang="en-US" dirty="0"/>
            <a:t> (</a:t>
          </a:r>
          <a:r>
            <a:rPr lang="en-US" dirty="0" err="1"/>
            <a:t>tính</a:t>
          </a:r>
          <a:r>
            <a:rPr lang="en-US" dirty="0"/>
            <a:t> </a:t>
          </a:r>
          <a:r>
            <a:rPr lang="en-US" dirty="0" err="1"/>
            <a:t>đến</a:t>
          </a:r>
          <a:r>
            <a:rPr lang="en-US" dirty="0"/>
            <a:t> </a:t>
          </a:r>
          <a:r>
            <a:rPr lang="en-US" dirty="0" err="1"/>
            <a:t>ngày</a:t>
          </a:r>
          <a:r>
            <a:rPr lang="en-US" dirty="0"/>
            <a:t> </a:t>
          </a:r>
          <a:r>
            <a:rPr lang="en-US" dirty="0" err="1"/>
            <a:t>giấy</a:t>
          </a:r>
          <a:r>
            <a:rPr lang="en-US" dirty="0"/>
            <a:t> </a:t>
          </a:r>
          <a:r>
            <a:rPr lang="en-US" dirty="0" err="1"/>
            <a:t>chứng</a:t>
          </a:r>
          <a:r>
            <a:rPr lang="en-US" dirty="0"/>
            <a:t> </a:t>
          </a:r>
          <a:r>
            <a:rPr lang="en-US" dirty="0" err="1"/>
            <a:t>nhận</a:t>
          </a:r>
          <a:r>
            <a:rPr lang="en-US" dirty="0"/>
            <a:t> </a:t>
          </a:r>
          <a:r>
            <a:rPr lang="en-US" dirty="0" err="1"/>
            <a:t>cơ</a:t>
          </a:r>
          <a:r>
            <a:rPr lang="en-US" dirty="0"/>
            <a:t> </a:t>
          </a:r>
          <a:r>
            <a:rPr lang="en-US" dirty="0" err="1"/>
            <a:t>sở</a:t>
          </a:r>
          <a:r>
            <a:rPr lang="en-US" dirty="0"/>
            <a:t> </a:t>
          </a:r>
          <a:r>
            <a:rPr lang="en-US" dirty="0" err="1"/>
            <a:t>đủ</a:t>
          </a:r>
          <a:r>
            <a:rPr lang="en-US" dirty="0"/>
            <a:t> </a:t>
          </a:r>
          <a:r>
            <a:rPr lang="en-US" dirty="0" err="1"/>
            <a:t>điều</a:t>
          </a:r>
          <a:r>
            <a:rPr lang="en-US" dirty="0"/>
            <a:t> </a:t>
          </a:r>
          <a:r>
            <a:rPr lang="en-US" dirty="0" err="1"/>
            <a:t>kiện</a:t>
          </a:r>
          <a:r>
            <a:rPr lang="en-US" dirty="0"/>
            <a:t> ATTP </a:t>
          </a:r>
          <a:r>
            <a:rPr lang="en-US" dirty="0" err="1"/>
            <a:t>hết</a:t>
          </a:r>
          <a:r>
            <a:rPr lang="en-US" dirty="0"/>
            <a:t> </a:t>
          </a:r>
          <a:r>
            <a:rPr lang="en-US" dirty="0" err="1"/>
            <a:t>hiệu</a:t>
          </a:r>
          <a:r>
            <a:rPr lang="en-US" dirty="0"/>
            <a:t> </a:t>
          </a:r>
          <a:r>
            <a:rPr lang="en-US" dirty="0" err="1"/>
            <a:t>lực</a:t>
          </a:r>
          <a:r>
            <a:rPr lang="en-US" dirty="0"/>
            <a:t>), </a:t>
          </a:r>
          <a:r>
            <a:rPr lang="en-US" dirty="0" err="1"/>
            <a:t>trong</a:t>
          </a:r>
          <a:r>
            <a:rPr lang="en-US" dirty="0"/>
            <a:t> </a:t>
          </a:r>
          <a:r>
            <a:rPr lang="en-US" dirty="0" err="1"/>
            <a:t>trường</a:t>
          </a:r>
          <a:r>
            <a:rPr lang="en-US" dirty="0"/>
            <a:t> </a:t>
          </a:r>
          <a:r>
            <a:rPr lang="en-US" dirty="0" err="1"/>
            <a:t>hợp</a:t>
          </a:r>
          <a:r>
            <a:rPr lang="en-US" dirty="0"/>
            <a:t> </a:t>
          </a:r>
          <a:r>
            <a:rPr lang="en-US" dirty="0" err="1"/>
            <a:t>tiếp</a:t>
          </a:r>
          <a:r>
            <a:rPr lang="en-US" dirty="0"/>
            <a:t> </a:t>
          </a:r>
          <a:r>
            <a:rPr lang="en-US" dirty="0" err="1"/>
            <a:t>tục</a:t>
          </a:r>
          <a:r>
            <a:rPr lang="en-US" dirty="0"/>
            <a:t> </a:t>
          </a:r>
          <a:r>
            <a:rPr lang="en-US" dirty="0" err="1"/>
            <a:t>sản</a:t>
          </a:r>
          <a:r>
            <a:rPr lang="en-US" dirty="0"/>
            <a:t> </a:t>
          </a:r>
          <a:r>
            <a:rPr lang="en-US" dirty="0" err="1"/>
            <a:t>xuất</a:t>
          </a:r>
          <a:r>
            <a:rPr lang="en-US" dirty="0"/>
            <a:t>, </a:t>
          </a:r>
          <a:r>
            <a:rPr lang="en-US" dirty="0" err="1"/>
            <a:t>kinh</a:t>
          </a:r>
          <a:r>
            <a:rPr lang="en-US" dirty="0"/>
            <a:t> </a:t>
          </a:r>
          <a:r>
            <a:rPr lang="en-US" dirty="0" err="1"/>
            <a:t>doanh</a:t>
          </a:r>
          <a:r>
            <a:rPr lang="en-US" dirty="0"/>
            <a:t> </a:t>
          </a:r>
          <a:r>
            <a:rPr lang="en-US" dirty="0" err="1"/>
            <a:t>thực</a:t>
          </a:r>
          <a:r>
            <a:rPr lang="en-US" dirty="0"/>
            <a:t> </a:t>
          </a:r>
          <a:r>
            <a:rPr lang="en-US" dirty="0" err="1"/>
            <a:t>phẩm</a:t>
          </a:r>
          <a:r>
            <a:rPr lang="en-US" dirty="0"/>
            <a:t> </a:t>
          </a:r>
          <a:r>
            <a:rPr lang="en-US" dirty="0" err="1"/>
            <a:t>cơ</a:t>
          </a:r>
          <a:r>
            <a:rPr lang="en-US" dirty="0"/>
            <a:t> </a:t>
          </a:r>
          <a:r>
            <a:rPr lang="en-US" dirty="0" err="1"/>
            <a:t>sở</a:t>
          </a:r>
          <a:r>
            <a:rPr lang="en-US" dirty="0"/>
            <a:t> </a:t>
          </a:r>
          <a:r>
            <a:rPr lang="en-US" dirty="0" err="1"/>
            <a:t>phải</a:t>
          </a:r>
          <a:r>
            <a:rPr lang="en-US" dirty="0"/>
            <a:t> </a:t>
          </a:r>
          <a:r>
            <a:rPr lang="en-US" dirty="0" err="1"/>
            <a:t>nộp</a:t>
          </a:r>
          <a:r>
            <a:rPr lang="en-US" dirty="0"/>
            <a:t> </a:t>
          </a:r>
          <a:r>
            <a:rPr lang="en-US" dirty="0" err="1"/>
            <a:t>đơn</a:t>
          </a:r>
          <a:r>
            <a:rPr lang="en-US" dirty="0"/>
            <a:t> </a:t>
          </a:r>
          <a:r>
            <a:rPr lang="en-US" dirty="0" err="1"/>
            <a:t>đề</a:t>
          </a:r>
          <a:r>
            <a:rPr lang="en-US" dirty="0"/>
            <a:t> </a:t>
          </a:r>
          <a:r>
            <a:rPr lang="en-US" dirty="0" err="1"/>
            <a:t>nghị</a:t>
          </a:r>
          <a:r>
            <a:rPr lang="en-US" dirty="0"/>
            <a:t> </a:t>
          </a:r>
          <a:r>
            <a:rPr lang="en-US" dirty="0" err="1"/>
            <a:t>xin</a:t>
          </a:r>
          <a:r>
            <a:rPr lang="en-US" dirty="0"/>
            <a:t> </a:t>
          </a:r>
          <a:r>
            <a:rPr lang="en-US" dirty="0" err="1"/>
            <a:t>cấp</a:t>
          </a:r>
          <a:r>
            <a:rPr lang="en-US" dirty="0"/>
            <a:t> </a:t>
          </a:r>
          <a:r>
            <a:rPr lang="en-US" dirty="0" err="1"/>
            <a:t>lại</a:t>
          </a:r>
          <a:r>
            <a:rPr lang="en-US" dirty="0"/>
            <a:t> GCN.</a:t>
          </a:r>
        </a:p>
      </dgm:t>
    </dgm:pt>
    <dgm:pt modelId="{50C0C43B-F41A-472B-BF78-EFB1EE76629A}" type="parTrans" cxnId="{DE61FABC-AA9E-4A1A-9659-183D0E152037}">
      <dgm:prSet/>
      <dgm:spPr/>
      <dgm:t>
        <a:bodyPr/>
        <a:lstStyle/>
        <a:p>
          <a:endParaRPr lang="en-US"/>
        </a:p>
      </dgm:t>
    </dgm:pt>
    <dgm:pt modelId="{95B120FA-A0C2-4906-8C10-2284B1300AB1}" type="sibTrans" cxnId="{DE61FABC-AA9E-4A1A-9659-183D0E152037}">
      <dgm:prSet/>
      <dgm:spPr/>
      <dgm:t>
        <a:bodyPr/>
        <a:lstStyle/>
        <a:p>
          <a:endParaRPr lang="en-US"/>
        </a:p>
      </dgm:t>
    </dgm:pt>
    <dgm:pt modelId="{CBDF2BCF-2C04-4CA4-89F1-922499F24D48}">
      <dgm:prSet/>
      <dgm:spPr/>
      <dgm:t>
        <a:bodyPr/>
        <a:lstStyle/>
        <a:p>
          <a:r>
            <a:rPr lang="en-US" dirty="0"/>
            <a:t>GCN </a:t>
          </a:r>
          <a:r>
            <a:rPr lang="en-US" dirty="0" err="1"/>
            <a:t>có</a:t>
          </a:r>
          <a:r>
            <a:rPr lang="en-US" dirty="0"/>
            <a:t> </a:t>
          </a:r>
          <a:r>
            <a:rPr lang="en-US" dirty="0" err="1"/>
            <a:t>hiệu</a:t>
          </a:r>
          <a:r>
            <a:rPr lang="en-US" dirty="0"/>
            <a:t> </a:t>
          </a:r>
          <a:r>
            <a:rPr lang="en-US" dirty="0" err="1"/>
            <a:t>lực</a:t>
          </a:r>
          <a:r>
            <a:rPr lang="en-US" dirty="0"/>
            <a:t> 3 </a:t>
          </a:r>
          <a:r>
            <a:rPr lang="en-US" dirty="0" err="1"/>
            <a:t>năm</a:t>
          </a:r>
          <a:r>
            <a:rPr lang="en-US" dirty="0"/>
            <a:t> </a:t>
          </a:r>
          <a:r>
            <a:rPr lang="en-US" dirty="0" err="1"/>
            <a:t>kể</a:t>
          </a:r>
          <a:r>
            <a:rPr lang="en-US" dirty="0"/>
            <a:t> </a:t>
          </a:r>
          <a:r>
            <a:rPr lang="en-US" dirty="0" err="1"/>
            <a:t>từ</a:t>
          </a:r>
          <a:r>
            <a:rPr lang="en-US" dirty="0"/>
            <a:t> </a:t>
          </a:r>
          <a:r>
            <a:rPr lang="en-US" dirty="0" err="1"/>
            <a:t>ngày</a:t>
          </a:r>
          <a:r>
            <a:rPr lang="en-US" dirty="0"/>
            <a:t> </a:t>
          </a:r>
          <a:r>
            <a:rPr lang="en-US" dirty="0" err="1"/>
            <a:t>cấp</a:t>
          </a:r>
          <a:r>
            <a:rPr lang="en-US" dirty="0"/>
            <a:t>.</a:t>
          </a:r>
        </a:p>
      </dgm:t>
    </dgm:pt>
    <dgm:pt modelId="{2854F048-C74A-4B6B-B9DF-A5832BA2D1A6}" type="parTrans" cxnId="{D48C5DA0-0C18-4C2C-A19A-F6D93DBAF566}">
      <dgm:prSet/>
      <dgm:spPr/>
      <dgm:t>
        <a:bodyPr/>
        <a:lstStyle/>
        <a:p>
          <a:endParaRPr lang="en-US"/>
        </a:p>
      </dgm:t>
    </dgm:pt>
    <dgm:pt modelId="{871A804B-F2AD-4300-BB01-15C22725E68D}" type="sibTrans" cxnId="{D48C5DA0-0C18-4C2C-A19A-F6D93DBAF566}">
      <dgm:prSet/>
      <dgm:spPr/>
      <dgm:t>
        <a:bodyPr/>
        <a:lstStyle/>
        <a:p>
          <a:endParaRPr lang="en-US"/>
        </a:p>
      </dgm:t>
    </dgm:pt>
    <dgm:pt modelId="{41FBEF7D-874D-4BE3-BF79-5F4987AA90A6}">
      <dgm:prSet/>
      <dgm:spPr/>
      <dgm:t>
        <a:bodyPr/>
        <a:lstStyle/>
        <a:p>
          <a:r>
            <a:rPr lang="vi-VN" dirty="0"/>
            <a:t>Giấy chứng nhận cơ sở đủ điều kiện an toàn thực phẩm bị thu hồi trong các trường hợp sau:</a:t>
          </a:r>
          <a:endParaRPr lang="en-US" dirty="0"/>
        </a:p>
      </dgm:t>
    </dgm:pt>
    <dgm:pt modelId="{C98C986E-6F6C-41FF-8194-530F237D11C2}" type="parTrans" cxnId="{55D9415E-E479-41B5-AE42-126A692E15F0}">
      <dgm:prSet/>
      <dgm:spPr/>
      <dgm:t>
        <a:bodyPr/>
        <a:lstStyle/>
        <a:p>
          <a:endParaRPr lang="en-US"/>
        </a:p>
      </dgm:t>
    </dgm:pt>
    <dgm:pt modelId="{0E902261-6A51-49FB-BD8E-457621E8AA52}" type="sibTrans" cxnId="{55D9415E-E479-41B5-AE42-126A692E15F0}">
      <dgm:prSet/>
      <dgm:spPr/>
      <dgm:t>
        <a:bodyPr/>
        <a:lstStyle/>
        <a:p>
          <a:endParaRPr lang="en-US"/>
        </a:p>
      </dgm:t>
    </dgm:pt>
    <dgm:pt modelId="{A5B47884-CF92-4A20-8E0D-0DE1190FE457}">
      <dgm:prSet/>
      <dgm:spPr/>
      <dgm:t>
        <a:bodyPr/>
        <a:lstStyle/>
        <a:p>
          <a:r>
            <a:rPr lang="vi-VN"/>
            <a:t>Không hoạt động ngành nghề kinh doanh thực phẩm đã đăng ký.</a:t>
          </a:r>
          <a:endParaRPr lang="en-US"/>
        </a:p>
      </dgm:t>
    </dgm:pt>
    <dgm:pt modelId="{035BCD71-CECA-4B5A-9D77-FD7FE41BC6BC}" type="parTrans" cxnId="{0415B7BE-DCAD-4EF1-A816-01948ED39B70}">
      <dgm:prSet/>
      <dgm:spPr/>
      <dgm:t>
        <a:bodyPr/>
        <a:lstStyle/>
        <a:p>
          <a:endParaRPr lang="en-US"/>
        </a:p>
      </dgm:t>
    </dgm:pt>
    <dgm:pt modelId="{6A5DBDAA-5BCD-4026-8640-C7D96CA3A798}" type="sibTrans" cxnId="{0415B7BE-DCAD-4EF1-A816-01948ED39B70}">
      <dgm:prSet/>
      <dgm:spPr/>
      <dgm:t>
        <a:bodyPr/>
        <a:lstStyle/>
        <a:p>
          <a:endParaRPr lang="en-US"/>
        </a:p>
      </dgm:t>
    </dgm:pt>
    <dgm:pt modelId="{1D9D121C-BC1C-4C8E-916F-12F7867ECFA5}">
      <dgm:prSet/>
      <dgm:spPr/>
      <dgm:t>
        <a:bodyPr/>
        <a:lstStyle/>
        <a:p>
          <a:r>
            <a:rPr lang="vi-VN" dirty="0"/>
            <a:t>Chuyển đổi ngành nghề kinh doanh tại cơ sở cũ.</a:t>
          </a:r>
          <a:endParaRPr lang="en-US" dirty="0"/>
        </a:p>
      </dgm:t>
    </dgm:pt>
    <dgm:pt modelId="{188E57F3-C5F3-412E-A575-986F543E51B8}" type="parTrans" cxnId="{CE370DFD-3965-47A1-B3CD-16F1861143E5}">
      <dgm:prSet/>
      <dgm:spPr/>
      <dgm:t>
        <a:bodyPr/>
        <a:lstStyle/>
        <a:p>
          <a:endParaRPr lang="en-US"/>
        </a:p>
      </dgm:t>
    </dgm:pt>
    <dgm:pt modelId="{932B8DF4-1D27-4202-B5A9-311D8AA8C91C}" type="sibTrans" cxnId="{CE370DFD-3965-47A1-B3CD-16F1861143E5}">
      <dgm:prSet/>
      <dgm:spPr/>
      <dgm:t>
        <a:bodyPr/>
        <a:lstStyle/>
        <a:p>
          <a:endParaRPr lang="en-US"/>
        </a:p>
      </dgm:t>
    </dgm:pt>
    <dgm:pt modelId="{ED83141A-01FB-4A41-BAD3-C014CBC439EB}">
      <dgm:prSet/>
      <dgm:spPr/>
      <dgm:t>
        <a:bodyPr/>
        <a:lstStyle/>
        <a:p>
          <a:r>
            <a:rPr lang="vi-VN"/>
            <a:t>Bị tước quyền sử dụng giấy chứng nhận do vi phạm</a:t>
          </a:r>
          <a:r>
            <a:rPr lang="en-US"/>
            <a:t>.</a:t>
          </a:r>
        </a:p>
      </dgm:t>
    </dgm:pt>
    <dgm:pt modelId="{69F71D13-18D5-4884-A297-1DF8FF0EB449}" type="parTrans" cxnId="{A13C204A-0F9E-4C56-8028-AFFEBA1AA11C}">
      <dgm:prSet/>
      <dgm:spPr/>
      <dgm:t>
        <a:bodyPr/>
        <a:lstStyle/>
        <a:p>
          <a:endParaRPr lang="en-US"/>
        </a:p>
      </dgm:t>
    </dgm:pt>
    <dgm:pt modelId="{F26E879C-512F-4187-A147-6C15230F8131}" type="sibTrans" cxnId="{A13C204A-0F9E-4C56-8028-AFFEBA1AA11C}">
      <dgm:prSet/>
      <dgm:spPr/>
      <dgm:t>
        <a:bodyPr/>
        <a:lstStyle/>
        <a:p>
          <a:endParaRPr lang="en-US"/>
        </a:p>
      </dgm:t>
    </dgm:pt>
    <dgm:pt modelId="{91FAF740-BDF7-48E3-B01B-0F7DD95F9D0E}" type="pres">
      <dgm:prSet presAssocID="{0733BDA4-323C-45ED-B526-92E2BEF01D25}" presName="linear" presStyleCnt="0">
        <dgm:presLayoutVars>
          <dgm:animLvl val="lvl"/>
          <dgm:resizeHandles val="exact"/>
        </dgm:presLayoutVars>
      </dgm:prSet>
      <dgm:spPr/>
    </dgm:pt>
    <dgm:pt modelId="{1E3F6CCD-B64A-41B7-9522-150EAFAE12E5}" type="pres">
      <dgm:prSet presAssocID="{8FE577F6-3444-401B-AB17-DCB40DBE9F92}" presName="parentText" presStyleLbl="node1" presStyleIdx="0" presStyleCnt="3">
        <dgm:presLayoutVars>
          <dgm:chMax val="0"/>
          <dgm:bulletEnabled val="1"/>
        </dgm:presLayoutVars>
      </dgm:prSet>
      <dgm:spPr/>
    </dgm:pt>
    <dgm:pt modelId="{E73AD8A8-DC41-497D-B728-B4087BF38A6B}" type="pres">
      <dgm:prSet presAssocID="{95B120FA-A0C2-4906-8C10-2284B1300AB1}" presName="spacer" presStyleCnt="0"/>
      <dgm:spPr/>
    </dgm:pt>
    <dgm:pt modelId="{C90B4DD8-F071-4B76-9FA5-C85FA743A191}" type="pres">
      <dgm:prSet presAssocID="{CBDF2BCF-2C04-4CA4-89F1-922499F24D48}" presName="parentText" presStyleLbl="node1" presStyleIdx="1" presStyleCnt="3">
        <dgm:presLayoutVars>
          <dgm:chMax val="0"/>
          <dgm:bulletEnabled val="1"/>
        </dgm:presLayoutVars>
      </dgm:prSet>
      <dgm:spPr/>
    </dgm:pt>
    <dgm:pt modelId="{E3794730-D30B-44C1-9C14-16BFD4D8E8FB}" type="pres">
      <dgm:prSet presAssocID="{871A804B-F2AD-4300-BB01-15C22725E68D}" presName="spacer" presStyleCnt="0"/>
      <dgm:spPr/>
    </dgm:pt>
    <dgm:pt modelId="{4A84059F-1F42-4292-8C03-C3172F480B91}" type="pres">
      <dgm:prSet presAssocID="{41FBEF7D-874D-4BE3-BF79-5F4987AA90A6}" presName="parentText" presStyleLbl="node1" presStyleIdx="2" presStyleCnt="3">
        <dgm:presLayoutVars>
          <dgm:chMax val="0"/>
          <dgm:bulletEnabled val="1"/>
        </dgm:presLayoutVars>
      </dgm:prSet>
      <dgm:spPr/>
    </dgm:pt>
    <dgm:pt modelId="{CE7C0E25-66FC-4DF0-86AB-FF882CBD43F2}" type="pres">
      <dgm:prSet presAssocID="{41FBEF7D-874D-4BE3-BF79-5F4987AA90A6}" presName="childText" presStyleLbl="revTx" presStyleIdx="0" presStyleCnt="1">
        <dgm:presLayoutVars>
          <dgm:bulletEnabled val="1"/>
        </dgm:presLayoutVars>
      </dgm:prSet>
      <dgm:spPr/>
    </dgm:pt>
  </dgm:ptLst>
  <dgm:cxnLst>
    <dgm:cxn modelId="{B70C7606-D755-40B1-AAF9-97D2E41A1C08}" type="presOf" srcId="{A5B47884-CF92-4A20-8E0D-0DE1190FE457}" destId="{CE7C0E25-66FC-4DF0-86AB-FF882CBD43F2}" srcOrd="0" destOrd="0" presId="urn:microsoft.com/office/officeart/2005/8/layout/vList2"/>
    <dgm:cxn modelId="{ED209F39-F3D7-42E5-B07B-0108A8B0CE05}" type="presOf" srcId="{8FE577F6-3444-401B-AB17-DCB40DBE9F92}" destId="{1E3F6CCD-B64A-41B7-9522-150EAFAE12E5}" srcOrd="0" destOrd="0" presId="urn:microsoft.com/office/officeart/2005/8/layout/vList2"/>
    <dgm:cxn modelId="{653C9340-191E-44B3-B424-E48897071FD8}" type="presOf" srcId="{CBDF2BCF-2C04-4CA4-89F1-922499F24D48}" destId="{C90B4DD8-F071-4B76-9FA5-C85FA743A191}" srcOrd="0" destOrd="0" presId="urn:microsoft.com/office/officeart/2005/8/layout/vList2"/>
    <dgm:cxn modelId="{FCED0E5E-3636-457E-9592-9580D94E7240}" type="presOf" srcId="{ED83141A-01FB-4A41-BAD3-C014CBC439EB}" destId="{CE7C0E25-66FC-4DF0-86AB-FF882CBD43F2}" srcOrd="0" destOrd="2" presId="urn:microsoft.com/office/officeart/2005/8/layout/vList2"/>
    <dgm:cxn modelId="{55D9415E-E479-41B5-AE42-126A692E15F0}" srcId="{0733BDA4-323C-45ED-B526-92E2BEF01D25}" destId="{41FBEF7D-874D-4BE3-BF79-5F4987AA90A6}" srcOrd="2" destOrd="0" parTransId="{C98C986E-6F6C-41FF-8194-530F237D11C2}" sibTransId="{0E902261-6A51-49FB-BD8E-457621E8AA52}"/>
    <dgm:cxn modelId="{A13C204A-0F9E-4C56-8028-AFFEBA1AA11C}" srcId="{41FBEF7D-874D-4BE3-BF79-5F4987AA90A6}" destId="{ED83141A-01FB-4A41-BAD3-C014CBC439EB}" srcOrd="2" destOrd="0" parTransId="{69F71D13-18D5-4884-A297-1DF8FF0EB449}" sibTransId="{F26E879C-512F-4187-A147-6C15230F8131}"/>
    <dgm:cxn modelId="{7E983B92-F130-441B-9E25-45C597EA9327}" type="presOf" srcId="{41FBEF7D-874D-4BE3-BF79-5F4987AA90A6}" destId="{4A84059F-1F42-4292-8C03-C3172F480B91}" srcOrd="0" destOrd="0" presId="urn:microsoft.com/office/officeart/2005/8/layout/vList2"/>
    <dgm:cxn modelId="{D5859694-4084-40C4-8288-66B0EEC0F0D6}" type="presOf" srcId="{1D9D121C-BC1C-4C8E-916F-12F7867ECFA5}" destId="{CE7C0E25-66FC-4DF0-86AB-FF882CBD43F2}" srcOrd="0" destOrd="1" presId="urn:microsoft.com/office/officeart/2005/8/layout/vList2"/>
    <dgm:cxn modelId="{D48C5DA0-0C18-4C2C-A19A-F6D93DBAF566}" srcId="{0733BDA4-323C-45ED-B526-92E2BEF01D25}" destId="{CBDF2BCF-2C04-4CA4-89F1-922499F24D48}" srcOrd="1" destOrd="0" parTransId="{2854F048-C74A-4B6B-B9DF-A5832BA2D1A6}" sibTransId="{871A804B-F2AD-4300-BB01-15C22725E68D}"/>
    <dgm:cxn modelId="{DE61FABC-AA9E-4A1A-9659-183D0E152037}" srcId="{0733BDA4-323C-45ED-B526-92E2BEF01D25}" destId="{8FE577F6-3444-401B-AB17-DCB40DBE9F92}" srcOrd="0" destOrd="0" parTransId="{50C0C43B-F41A-472B-BF78-EFB1EE76629A}" sibTransId="{95B120FA-A0C2-4906-8C10-2284B1300AB1}"/>
    <dgm:cxn modelId="{0415B7BE-DCAD-4EF1-A816-01948ED39B70}" srcId="{41FBEF7D-874D-4BE3-BF79-5F4987AA90A6}" destId="{A5B47884-CF92-4A20-8E0D-0DE1190FE457}" srcOrd="0" destOrd="0" parTransId="{035BCD71-CECA-4B5A-9D77-FD7FE41BC6BC}" sibTransId="{6A5DBDAA-5BCD-4026-8640-C7D96CA3A798}"/>
    <dgm:cxn modelId="{8638F5D8-1CBB-4461-8822-95ED53C26FA2}" type="presOf" srcId="{0733BDA4-323C-45ED-B526-92E2BEF01D25}" destId="{91FAF740-BDF7-48E3-B01B-0F7DD95F9D0E}" srcOrd="0" destOrd="0" presId="urn:microsoft.com/office/officeart/2005/8/layout/vList2"/>
    <dgm:cxn modelId="{CE370DFD-3965-47A1-B3CD-16F1861143E5}" srcId="{41FBEF7D-874D-4BE3-BF79-5F4987AA90A6}" destId="{1D9D121C-BC1C-4C8E-916F-12F7867ECFA5}" srcOrd="1" destOrd="0" parTransId="{188E57F3-C5F3-412E-A575-986F543E51B8}" sibTransId="{932B8DF4-1D27-4202-B5A9-311D8AA8C91C}"/>
    <dgm:cxn modelId="{8615FEB7-730B-4AD3-A0D4-6CCFD88EA326}" type="presParOf" srcId="{91FAF740-BDF7-48E3-B01B-0F7DD95F9D0E}" destId="{1E3F6CCD-B64A-41B7-9522-150EAFAE12E5}" srcOrd="0" destOrd="0" presId="urn:microsoft.com/office/officeart/2005/8/layout/vList2"/>
    <dgm:cxn modelId="{5C229A2F-E3A4-4AC6-A8D2-A11B1DF1EED9}" type="presParOf" srcId="{91FAF740-BDF7-48E3-B01B-0F7DD95F9D0E}" destId="{E73AD8A8-DC41-497D-B728-B4087BF38A6B}" srcOrd="1" destOrd="0" presId="urn:microsoft.com/office/officeart/2005/8/layout/vList2"/>
    <dgm:cxn modelId="{6502219E-8426-4EAC-903B-39BA31EC0714}" type="presParOf" srcId="{91FAF740-BDF7-48E3-B01B-0F7DD95F9D0E}" destId="{C90B4DD8-F071-4B76-9FA5-C85FA743A191}" srcOrd="2" destOrd="0" presId="urn:microsoft.com/office/officeart/2005/8/layout/vList2"/>
    <dgm:cxn modelId="{BEA2DDE6-2E52-4ECF-9D80-F08DD25C7041}" type="presParOf" srcId="{91FAF740-BDF7-48E3-B01B-0F7DD95F9D0E}" destId="{E3794730-D30B-44C1-9C14-16BFD4D8E8FB}" srcOrd="3" destOrd="0" presId="urn:microsoft.com/office/officeart/2005/8/layout/vList2"/>
    <dgm:cxn modelId="{8C18C3A9-D015-4DD4-B5A9-A74EE127B7EA}" type="presParOf" srcId="{91FAF740-BDF7-48E3-B01B-0F7DD95F9D0E}" destId="{4A84059F-1F42-4292-8C03-C3172F480B91}" srcOrd="4" destOrd="0" presId="urn:microsoft.com/office/officeart/2005/8/layout/vList2"/>
    <dgm:cxn modelId="{9AFC2D8C-C157-4862-BF92-A8FFA33FC02E}" type="presParOf" srcId="{91FAF740-BDF7-48E3-B01B-0F7DD95F9D0E}" destId="{CE7C0E25-66FC-4DF0-86AB-FF882CBD43F2}" srcOrd="5"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BDFA649-ECBF-4A15-B3A6-0468201071A8}"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F50519DD-91EB-46A9-8276-EC7FF5B6522D}">
      <dgm:prSet/>
      <dgm:spPr/>
      <dgm:t>
        <a:bodyPr/>
        <a:lstStyle/>
        <a:p>
          <a:r>
            <a:rPr lang="en-US" b="1"/>
            <a:t>Sản phẩm thực phẩm, PGTP, dụng cụ, vật liệu bao gói:</a:t>
          </a:r>
          <a:endParaRPr lang="en-US"/>
        </a:p>
      </dgm:t>
    </dgm:pt>
    <dgm:pt modelId="{A7923CF1-EE7E-45E9-AD65-D3839871EB20}" type="parTrans" cxnId="{795E2791-E615-4F84-90F7-970C673F035C}">
      <dgm:prSet/>
      <dgm:spPr/>
      <dgm:t>
        <a:bodyPr/>
        <a:lstStyle/>
        <a:p>
          <a:endParaRPr lang="en-US"/>
        </a:p>
      </dgm:t>
    </dgm:pt>
    <dgm:pt modelId="{B923B533-01FB-4C16-95D6-DD20A3DD5A79}" type="sibTrans" cxnId="{795E2791-E615-4F84-90F7-970C673F035C}">
      <dgm:prSet/>
      <dgm:spPr/>
      <dgm:t>
        <a:bodyPr/>
        <a:lstStyle/>
        <a:p>
          <a:endParaRPr lang="en-US"/>
        </a:p>
      </dgm:t>
    </dgm:pt>
    <dgm:pt modelId="{EE55E205-6F50-4F1A-B7C1-17D3BAA1445B}">
      <dgm:prSet/>
      <dgm:spPr/>
      <dgm:t>
        <a:bodyPr/>
        <a:lstStyle/>
        <a:p>
          <a:r>
            <a:rPr lang="en-US"/>
            <a:t>Phải có nguồn gốc, xuất xứ rõ ràng</a:t>
          </a:r>
        </a:p>
      </dgm:t>
    </dgm:pt>
    <dgm:pt modelId="{EA143E45-D069-4B42-87C8-5009B4FEE7A8}" type="parTrans" cxnId="{F22A63AA-ACBD-4957-84C1-2B1996EDFD03}">
      <dgm:prSet/>
      <dgm:spPr/>
      <dgm:t>
        <a:bodyPr/>
        <a:lstStyle/>
        <a:p>
          <a:endParaRPr lang="en-US"/>
        </a:p>
      </dgm:t>
    </dgm:pt>
    <dgm:pt modelId="{6D2898B9-2BBF-404C-8ADC-45531F8ED723}" type="sibTrans" cxnId="{F22A63AA-ACBD-4957-84C1-2B1996EDFD03}">
      <dgm:prSet/>
      <dgm:spPr/>
      <dgm:t>
        <a:bodyPr/>
        <a:lstStyle/>
        <a:p>
          <a:endParaRPr lang="en-US"/>
        </a:p>
      </dgm:t>
    </dgm:pt>
    <dgm:pt modelId="{D862B0AC-82B0-4345-AF34-D532A272F0F9}">
      <dgm:prSet/>
      <dgm:spPr/>
      <dgm:t>
        <a:bodyPr/>
        <a:lstStyle/>
        <a:p>
          <a:r>
            <a:rPr lang="en-US"/>
            <a:t>Có đầy đủ hợp đồng cung cấp hàng hóa, bản công bố/ tự công bố phù hợp quy định ATTP</a:t>
          </a:r>
        </a:p>
      </dgm:t>
    </dgm:pt>
    <dgm:pt modelId="{8E7E6D70-8EB1-4D41-8EDC-5BC5063ABA99}" type="parTrans" cxnId="{65122EC1-48A0-4F77-BF1E-F9C1EA46ABE2}">
      <dgm:prSet/>
      <dgm:spPr/>
      <dgm:t>
        <a:bodyPr/>
        <a:lstStyle/>
        <a:p>
          <a:endParaRPr lang="en-US"/>
        </a:p>
      </dgm:t>
    </dgm:pt>
    <dgm:pt modelId="{44E44D92-D07D-44EA-9F9C-ABF5A8D372F9}" type="sibTrans" cxnId="{65122EC1-48A0-4F77-BF1E-F9C1EA46ABE2}">
      <dgm:prSet/>
      <dgm:spPr/>
      <dgm:t>
        <a:bodyPr/>
        <a:lstStyle/>
        <a:p>
          <a:endParaRPr lang="en-US"/>
        </a:p>
      </dgm:t>
    </dgm:pt>
    <dgm:pt modelId="{EC1FEAE9-758C-4A82-BBCD-C718D0F3853D}">
      <dgm:prSet/>
      <dgm:spPr/>
      <dgm:t>
        <a:bodyPr/>
        <a:lstStyle/>
        <a:p>
          <a:r>
            <a:rPr lang="en-US" b="1"/>
            <a:t>Thực phẩm phải được thu hồi trong trường hợp</a:t>
          </a:r>
          <a:r>
            <a:rPr lang="en-US"/>
            <a:t>:</a:t>
          </a:r>
        </a:p>
      </dgm:t>
    </dgm:pt>
    <dgm:pt modelId="{CD5753AF-5E1E-43AC-A4D2-76B4C29DBAF1}" type="parTrans" cxnId="{C8EC69B2-F8AE-451A-BC96-2F85ABDDCD4F}">
      <dgm:prSet/>
      <dgm:spPr/>
      <dgm:t>
        <a:bodyPr/>
        <a:lstStyle/>
        <a:p>
          <a:endParaRPr lang="en-US"/>
        </a:p>
      </dgm:t>
    </dgm:pt>
    <dgm:pt modelId="{517F2733-A2F3-4114-829B-9B76584FA9BC}" type="sibTrans" cxnId="{C8EC69B2-F8AE-451A-BC96-2F85ABDDCD4F}">
      <dgm:prSet/>
      <dgm:spPr/>
      <dgm:t>
        <a:bodyPr/>
        <a:lstStyle/>
        <a:p>
          <a:endParaRPr lang="en-US"/>
        </a:p>
      </dgm:t>
    </dgm:pt>
    <dgm:pt modelId="{BD49D3A7-0D5E-439F-BE22-A3961923EF73}">
      <dgm:prSet/>
      <dgm:spPr/>
      <dgm:t>
        <a:bodyPr/>
        <a:lstStyle/>
        <a:p>
          <a:r>
            <a:rPr lang="en-US"/>
            <a:t>Thực phẩm hết hạn sử dụng vẫn bán trên thị trường</a:t>
          </a:r>
        </a:p>
      </dgm:t>
    </dgm:pt>
    <dgm:pt modelId="{42FE8DFA-FD12-40E5-A43F-D451F43F8DB2}" type="parTrans" cxnId="{056FEBD8-5132-4AF8-BDC3-03B406330FD9}">
      <dgm:prSet/>
      <dgm:spPr/>
      <dgm:t>
        <a:bodyPr/>
        <a:lstStyle/>
        <a:p>
          <a:endParaRPr lang="en-US"/>
        </a:p>
      </dgm:t>
    </dgm:pt>
    <dgm:pt modelId="{8E5686DD-72ED-4955-B8D9-4854D7A2317C}" type="sibTrans" cxnId="{056FEBD8-5132-4AF8-BDC3-03B406330FD9}">
      <dgm:prSet/>
      <dgm:spPr/>
      <dgm:t>
        <a:bodyPr/>
        <a:lstStyle/>
        <a:p>
          <a:endParaRPr lang="en-US"/>
        </a:p>
      </dgm:t>
    </dgm:pt>
    <dgm:pt modelId="{4D54F037-DCC4-49FA-B593-2788F142E16A}">
      <dgm:prSet/>
      <dgm:spPr/>
      <dgm:t>
        <a:bodyPr/>
        <a:lstStyle/>
        <a:p>
          <a:r>
            <a:rPr lang="en-US"/>
            <a:t>Thực phẩm bị hư hỏng trong quá trình bảo quản</a:t>
          </a:r>
        </a:p>
      </dgm:t>
    </dgm:pt>
    <dgm:pt modelId="{B77FC8E2-A22B-439D-8E52-DBEBB72F8FF0}" type="parTrans" cxnId="{7430E649-333D-4AD2-A93B-2B21478A3364}">
      <dgm:prSet/>
      <dgm:spPr/>
      <dgm:t>
        <a:bodyPr/>
        <a:lstStyle/>
        <a:p>
          <a:endParaRPr lang="en-US"/>
        </a:p>
      </dgm:t>
    </dgm:pt>
    <dgm:pt modelId="{98C9EFEC-17FC-429D-956A-6419F8D360B9}" type="sibTrans" cxnId="{7430E649-333D-4AD2-A93B-2B21478A3364}">
      <dgm:prSet/>
      <dgm:spPr/>
      <dgm:t>
        <a:bodyPr/>
        <a:lstStyle/>
        <a:p>
          <a:endParaRPr lang="en-US"/>
        </a:p>
      </dgm:t>
    </dgm:pt>
    <dgm:pt modelId="{A36D8B53-263E-43A0-93E6-14808E7C788D}">
      <dgm:prSet/>
      <dgm:spPr/>
      <dgm:t>
        <a:bodyPr/>
        <a:lstStyle/>
        <a:p>
          <a:r>
            <a:rPr lang="vi-VN"/>
            <a:t>Thực phẩm có chất cấm sử dụng</a:t>
          </a:r>
          <a:endParaRPr lang="en-US"/>
        </a:p>
      </dgm:t>
    </dgm:pt>
    <dgm:pt modelId="{E1A6D326-A16B-490B-BA45-951C62E4BC96}" type="parTrans" cxnId="{DEC9A781-A373-44FD-B2EC-7B7337A0C295}">
      <dgm:prSet/>
      <dgm:spPr/>
      <dgm:t>
        <a:bodyPr/>
        <a:lstStyle/>
        <a:p>
          <a:endParaRPr lang="en-US"/>
        </a:p>
      </dgm:t>
    </dgm:pt>
    <dgm:pt modelId="{38E37113-1F96-42D7-BC31-8483B464A065}" type="sibTrans" cxnId="{DEC9A781-A373-44FD-B2EC-7B7337A0C295}">
      <dgm:prSet/>
      <dgm:spPr/>
      <dgm:t>
        <a:bodyPr/>
        <a:lstStyle/>
        <a:p>
          <a:endParaRPr lang="en-US"/>
        </a:p>
      </dgm:t>
    </dgm:pt>
    <dgm:pt modelId="{446F9308-C5A4-4818-9D47-50C2F55DF906}">
      <dgm:prSet/>
      <dgm:spPr/>
      <dgm:t>
        <a:bodyPr/>
        <a:lstStyle/>
        <a:p>
          <a:r>
            <a:rPr lang="en-US" b="1"/>
            <a:t>Hình thức thu hồi sản phẩm</a:t>
          </a:r>
          <a:r>
            <a:rPr lang="en-US"/>
            <a:t>:</a:t>
          </a:r>
        </a:p>
      </dgm:t>
    </dgm:pt>
    <dgm:pt modelId="{660F655A-D634-46B6-9EF0-533081C5796D}" type="parTrans" cxnId="{1C63F591-090E-4D24-9EA2-7915886A194A}">
      <dgm:prSet/>
      <dgm:spPr/>
      <dgm:t>
        <a:bodyPr/>
        <a:lstStyle/>
        <a:p>
          <a:endParaRPr lang="en-US"/>
        </a:p>
      </dgm:t>
    </dgm:pt>
    <dgm:pt modelId="{863DC202-986B-4DB0-86CB-E4229E038B10}" type="sibTrans" cxnId="{1C63F591-090E-4D24-9EA2-7915886A194A}">
      <dgm:prSet/>
      <dgm:spPr/>
      <dgm:t>
        <a:bodyPr/>
        <a:lstStyle/>
        <a:p>
          <a:endParaRPr lang="en-US"/>
        </a:p>
      </dgm:t>
    </dgm:pt>
    <dgm:pt modelId="{7AFA1C22-A0DF-449D-9DD1-16240D772BC8}">
      <dgm:prSet/>
      <dgm:spPr/>
      <dgm:t>
        <a:bodyPr/>
        <a:lstStyle/>
        <a:p>
          <a:r>
            <a:rPr lang="vi-VN"/>
            <a:t>Thu hồi tự nguyện do cơ sở sản xuất thực hiện</a:t>
          </a:r>
          <a:endParaRPr lang="en-US"/>
        </a:p>
      </dgm:t>
    </dgm:pt>
    <dgm:pt modelId="{9AF9CAEA-0284-4BD9-BE0B-EF8DA77F5B41}" type="parTrans" cxnId="{F31D08F4-67B6-4466-AD3E-D04137E0DF8D}">
      <dgm:prSet/>
      <dgm:spPr/>
      <dgm:t>
        <a:bodyPr/>
        <a:lstStyle/>
        <a:p>
          <a:endParaRPr lang="en-US"/>
        </a:p>
      </dgm:t>
    </dgm:pt>
    <dgm:pt modelId="{41D8B5F6-8D1C-4764-A730-41521680D602}" type="sibTrans" cxnId="{F31D08F4-67B6-4466-AD3E-D04137E0DF8D}">
      <dgm:prSet/>
      <dgm:spPr/>
      <dgm:t>
        <a:bodyPr/>
        <a:lstStyle/>
        <a:p>
          <a:endParaRPr lang="en-US"/>
        </a:p>
      </dgm:t>
    </dgm:pt>
    <dgm:pt modelId="{81F76F13-2D99-44AA-9F87-3486CA9CAFF6}">
      <dgm:prSet/>
      <dgm:spPr/>
      <dgm:t>
        <a:bodyPr/>
        <a:lstStyle/>
        <a:p>
          <a:r>
            <a:rPr lang="vi-VN"/>
            <a:t>Thu hồi bắt buộc do Cơ quan có thẩm quyền yêu cầu</a:t>
          </a:r>
          <a:endParaRPr lang="en-US"/>
        </a:p>
      </dgm:t>
    </dgm:pt>
    <dgm:pt modelId="{749B0914-FC08-4429-B1C8-6DB56C0D2E14}" type="parTrans" cxnId="{70518AA7-81AC-4A6D-8C48-2CA2B45BC73F}">
      <dgm:prSet/>
      <dgm:spPr/>
      <dgm:t>
        <a:bodyPr/>
        <a:lstStyle/>
        <a:p>
          <a:endParaRPr lang="en-US"/>
        </a:p>
      </dgm:t>
    </dgm:pt>
    <dgm:pt modelId="{DF2FD856-9E02-440B-896C-1EE702942894}" type="sibTrans" cxnId="{70518AA7-81AC-4A6D-8C48-2CA2B45BC73F}">
      <dgm:prSet/>
      <dgm:spPr/>
      <dgm:t>
        <a:bodyPr/>
        <a:lstStyle/>
        <a:p>
          <a:endParaRPr lang="en-US"/>
        </a:p>
      </dgm:t>
    </dgm:pt>
    <dgm:pt modelId="{E5D0AFB1-A460-4EC4-9FE3-FF702105C812}" type="pres">
      <dgm:prSet presAssocID="{3BDFA649-ECBF-4A15-B3A6-0468201071A8}" presName="linear" presStyleCnt="0">
        <dgm:presLayoutVars>
          <dgm:animLvl val="lvl"/>
          <dgm:resizeHandles val="exact"/>
        </dgm:presLayoutVars>
      </dgm:prSet>
      <dgm:spPr/>
    </dgm:pt>
    <dgm:pt modelId="{0BDE8E62-0830-46AB-9966-7FBEBEE4EA94}" type="pres">
      <dgm:prSet presAssocID="{F50519DD-91EB-46A9-8276-EC7FF5B6522D}" presName="parentText" presStyleLbl="node1" presStyleIdx="0" presStyleCnt="3">
        <dgm:presLayoutVars>
          <dgm:chMax val="0"/>
          <dgm:bulletEnabled val="1"/>
        </dgm:presLayoutVars>
      </dgm:prSet>
      <dgm:spPr/>
    </dgm:pt>
    <dgm:pt modelId="{BAD5F0DB-C354-453C-8419-44E3D7312DD7}" type="pres">
      <dgm:prSet presAssocID="{F50519DD-91EB-46A9-8276-EC7FF5B6522D}" presName="childText" presStyleLbl="revTx" presStyleIdx="0" presStyleCnt="3">
        <dgm:presLayoutVars>
          <dgm:bulletEnabled val="1"/>
        </dgm:presLayoutVars>
      </dgm:prSet>
      <dgm:spPr/>
    </dgm:pt>
    <dgm:pt modelId="{1D28C3A9-3D65-4AAA-8087-EF9EF0A9E7FB}" type="pres">
      <dgm:prSet presAssocID="{EC1FEAE9-758C-4A82-BBCD-C718D0F3853D}" presName="parentText" presStyleLbl="node1" presStyleIdx="1" presStyleCnt="3">
        <dgm:presLayoutVars>
          <dgm:chMax val="0"/>
          <dgm:bulletEnabled val="1"/>
        </dgm:presLayoutVars>
      </dgm:prSet>
      <dgm:spPr/>
    </dgm:pt>
    <dgm:pt modelId="{C9F5E423-5856-414D-A460-BBDEBA69FE6A}" type="pres">
      <dgm:prSet presAssocID="{EC1FEAE9-758C-4A82-BBCD-C718D0F3853D}" presName="childText" presStyleLbl="revTx" presStyleIdx="1" presStyleCnt="3">
        <dgm:presLayoutVars>
          <dgm:bulletEnabled val="1"/>
        </dgm:presLayoutVars>
      </dgm:prSet>
      <dgm:spPr/>
    </dgm:pt>
    <dgm:pt modelId="{DF11BF8B-EE8D-4244-BF0C-9EF6D0EF6015}" type="pres">
      <dgm:prSet presAssocID="{446F9308-C5A4-4818-9D47-50C2F55DF906}" presName="parentText" presStyleLbl="node1" presStyleIdx="2" presStyleCnt="3">
        <dgm:presLayoutVars>
          <dgm:chMax val="0"/>
          <dgm:bulletEnabled val="1"/>
        </dgm:presLayoutVars>
      </dgm:prSet>
      <dgm:spPr/>
    </dgm:pt>
    <dgm:pt modelId="{CF2091A9-9344-4D41-B4AD-B0D3CE92ADE0}" type="pres">
      <dgm:prSet presAssocID="{446F9308-C5A4-4818-9D47-50C2F55DF906}" presName="childText" presStyleLbl="revTx" presStyleIdx="2" presStyleCnt="3">
        <dgm:presLayoutVars>
          <dgm:bulletEnabled val="1"/>
        </dgm:presLayoutVars>
      </dgm:prSet>
      <dgm:spPr/>
    </dgm:pt>
  </dgm:ptLst>
  <dgm:cxnLst>
    <dgm:cxn modelId="{380A0707-B039-4344-B152-4F21C7AE1526}" type="presOf" srcId="{F50519DD-91EB-46A9-8276-EC7FF5B6522D}" destId="{0BDE8E62-0830-46AB-9966-7FBEBEE4EA94}" srcOrd="0" destOrd="0" presId="urn:microsoft.com/office/officeart/2005/8/layout/vList2"/>
    <dgm:cxn modelId="{67465D1A-8582-462F-AD1F-3E3B4C1B7164}" type="presOf" srcId="{BD49D3A7-0D5E-439F-BE22-A3961923EF73}" destId="{C9F5E423-5856-414D-A460-BBDEBA69FE6A}" srcOrd="0" destOrd="0" presId="urn:microsoft.com/office/officeart/2005/8/layout/vList2"/>
    <dgm:cxn modelId="{0D03A931-BBA8-4981-B502-D2336E61A7E8}" type="presOf" srcId="{D862B0AC-82B0-4345-AF34-D532A272F0F9}" destId="{BAD5F0DB-C354-453C-8419-44E3D7312DD7}" srcOrd="0" destOrd="1" presId="urn:microsoft.com/office/officeart/2005/8/layout/vList2"/>
    <dgm:cxn modelId="{7430E649-333D-4AD2-A93B-2B21478A3364}" srcId="{EC1FEAE9-758C-4A82-BBCD-C718D0F3853D}" destId="{4D54F037-DCC4-49FA-B593-2788F142E16A}" srcOrd="1" destOrd="0" parTransId="{B77FC8E2-A22B-439D-8E52-DBEBB72F8FF0}" sibTransId="{98C9EFEC-17FC-429D-956A-6419F8D360B9}"/>
    <dgm:cxn modelId="{E4C9B04E-662B-4777-9D1A-26895B9177FC}" type="presOf" srcId="{3BDFA649-ECBF-4A15-B3A6-0468201071A8}" destId="{E5D0AFB1-A460-4EC4-9FE3-FF702105C812}" srcOrd="0" destOrd="0" presId="urn:microsoft.com/office/officeart/2005/8/layout/vList2"/>
    <dgm:cxn modelId="{1BC40453-7B13-4FC1-AFFD-6B0A756CA6C6}" type="presOf" srcId="{446F9308-C5A4-4818-9D47-50C2F55DF906}" destId="{DF11BF8B-EE8D-4244-BF0C-9EF6D0EF6015}" srcOrd="0" destOrd="0" presId="urn:microsoft.com/office/officeart/2005/8/layout/vList2"/>
    <dgm:cxn modelId="{DEC9A781-A373-44FD-B2EC-7B7337A0C295}" srcId="{EC1FEAE9-758C-4A82-BBCD-C718D0F3853D}" destId="{A36D8B53-263E-43A0-93E6-14808E7C788D}" srcOrd="2" destOrd="0" parTransId="{E1A6D326-A16B-490B-BA45-951C62E4BC96}" sibTransId="{38E37113-1F96-42D7-BC31-8483B464A065}"/>
    <dgm:cxn modelId="{795E2791-E615-4F84-90F7-970C673F035C}" srcId="{3BDFA649-ECBF-4A15-B3A6-0468201071A8}" destId="{F50519DD-91EB-46A9-8276-EC7FF5B6522D}" srcOrd="0" destOrd="0" parTransId="{A7923CF1-EE7E-45E9-AD65-D3839871EB20}" sibTransId="{B923B533-01FB-4C16-95D6-DD20A3DD5A79}"/>
    <dgm:cxn modelId="{1C63F591-090E-4D24-9EA2-7915886A194A}" srcId="{3BDFA649-ECBF-4A15-B3A6-0468201071A8}" destId="{446F9308-C5A4-4818-9D47-50C2F55DF906}" srcOrd="2" destOrd="0" parTransId="{660F655A-D634-46B6-9EF0-533081C5796D}" sibTransId="{863DC202-986B-4DB0-86CB-E4229E038B10}"/>
    <dgm:cxn modelId="{0BA63598-CD14-46E9-8602-74CD3E0ABEF6}" type="presOf" srcId="{EC1FEAE9-758C-4A82-BBCD-C718D0F3853D}" destId="{1D28C3A9-3D65-4AAA-8087-EF9EF0A9E7FB}" srcOrd="0" destOrd="0" presId="urn:microsoft.com/office/officeart/2005/8/layout/vList2"/>
    <dgm:cxn modelId="{C3BF8899-0B97-439D-B860-C359E3C969ED}" type="presOf" srcId="{A36D8B53-263E-43A0-93E6-14808E7C788D}" destId="{C9F5E423-5856-414D-A460-BBDEBA69FE6A}" srcOrd="0" destOrd="2" presId="urn:microsoft.com/office/officeart/2005/8/layout/vList2"/>
    <dgm:cxn modelId="{70518AA7-81AC-4A6D-8C48-2CA2B45BC73F}" srcId="{446F9308-C5A4-4818-9D47-50C2F55DF906}" destId="{81F76F13-2D99-44AA-9F87-3486CA9CAFF6}" srcOrd="1" destOrd="0" parTransId="{749B0914-FC08-4429-B1C8-6DB56C0D2E14}" sibTransId="{DF2FD856-9E02-440B-896C-1EE702942894}"/>
    <dgm:cxn modelId="{F22A63AA-ACBD-4957-84C1-2B1996EDFD03}" srcId="{F50519DD-91EB-46A9-8276-EC7FF5B6522D}" destId="{EE55E205-6F50-4F1A-B7C1-17D3BAA1445B}" srcOrd="0" destOrd="0" parTransId="{EA143E45-D069-4B42-87C8-5009B4FEE7A8}" sibTransId="{6D2898B9-2BBF-404C-8ADC-45531F8ED723}"/>
    <dgm:cxn modelId="{C8EC69B2-F8AE-451A-BC96-2F85ABDDCD4F}" srcId="{3BDFA649-ECBF-4A15-B3A6-0468201071A8}" destId="{EC1FEAE9-758C-4A82-BBCD-C718D0F3853D}" srcOrd="1" destOrd="0" parTransId="{CD5753AF-5E1E-43AC-A4D2-76B4C29DBAF1}" sibTransId="{517F2733-A2F3-4114-829B-9B76584FA9BC}"/>
    <dgm:cxn modelId="{016D1AB9-4EEF-4B66-AE90-88ACF4FAA170}" type="presOf" srcId="{EE55E205-6F50-4F1A-B7C1-17D3BAA1445B}" destId="{BAD5F0DB-C354-453C-8419-44E3D7312DD7}" srcOrd="0" destOrd="0" presId="urn:microsoft.com/office/officeart/2005/8/layout/vList2"/>
    <dgm:cxn modelId="{402512BB-FD13-4933-B431-D5522A8776F3}" type="presOf" srcId="{7AFA1C22-A0DF-449D-9DD1-16240D772BC8}" destId="{CF2091A9-9344-4D41-B4AD-B0D3CE92ADE0}" srcOrd="0" destOrd="0" presId="urn:microsoft.com/office/officeart/2005/8/layout/vList2"/>
    <dgm:cxn modelId="{65122EC1-48A0-4F77-BF1E-F9C1EA46ABE2}" srcId="{F50519DD-91EB-46A9-8276-EC7FF5B6522D}" destId="{D862B0AC-82B0-4345-AF34-D532A272F0F9}" srcOrd="1" destOrd="0" parTransId="{8E7E6D70-8EB1-4D41-8EDC-5BC5063ABA99}" sibTransId="{44E44D92-D07D-44EA-9F9C-ABF5A8D372F9}"/>
    <dgm:cxn modelId="{056FEBD8-5132-4AF8-BDC3-03B406330FD9}" srcId="{EC1FEAE9-758C-4A82-BBCD-C718D0F3853D}" destId="{BD49D3A7-0D5E-439F-BE22-A3961923EF73}" srcOrd="0" destOrd="0" parTransId="{42FE8DFA-FD12-40E5-A43F-D451F43F8DB2}" sibTransId="{8E5686DD-72ED-4955-B8D9-4854D7A2317C}"/>
    <dgm:cxn modelId="{9DFE6BDE-096B-4739-925B-BE5C0049B560}" type="presOf" srcId="{4D54F037-DCC4-49FA-B593-2788F142E16A}" destId="{C9F5E423-5856-414D-A460-BBDEBA69FE6A}" srcOrd="0" destOrd="1" presId="urn:microsoft.com/office/officeart/2005/8/layout/vList2"/>
    <dgm:cxn modelId="{FF0850E9-C759-436D-BCC5-FDCB2272F58E}" type="presOf" srcId="{81F76F13-2D99-44AA-9F87-3486CA9CAFF6}" destId="{CF2091A9-9344-4D41-B4AD-B0D3CE92ADE0}" srcOrd="0" destOrd="1" presId="urn:microsoft.com/office/officeart/2005/8/layout/vList2"/>
    <dgm:cxn modelId="{F31D08F4-67B6-4466-AD3E-D04137E0DF8D}" srcId="{446F9308-C5A4-4818-9D47-50C2F55DF906}" destId="{7AFA1C22-A0DF-449D-9DD1-16240D772BC8}" srcOrd="0" destOrd="0" parTransId="{9AF9CAEA-0284-4BD9-BE0B-EF8DA77F5B41}" sibTransId="{41D8B5F6-8D1C-4764-A730-41521680D602}"/>
    <dgm:cxn modelId="{BA0B44CC-FCDC-42F8-B0C2-1BB0AB367031}" type="presParOf" srcId="{E5D0AFB1-A460-4EC4-9FE3-FF702105C812}" destId="{0BDE8E62-0830-46AB-9966-7FBEBEE4EA94}" srcOrd="0" destOrd="0" presId="urn:microsoft.com/office/officeart/2005/8/layout/vList2"/>
    <dgm:cxn modelId="{1CCB596D-691D-4A75-8D8C-223D50C4D1D7}" type="presParOf" srcId="{E5D0AFB1-A460-4EC4-9FE3-FF702105C812}" destId="{BAD5F0DB-C354-453C-8419-44E3D7312DD7}" srcOrd="1" destOrd="0" presId="urn:microsoft.com/office/officeart/2005/8/layout/vList2"/>
    <dgm:cxn modelId="{C5F21CB4-8132-4BFE-AB07-A1461BE474B3}" type="presParOf" srcId="{E5D0AFB1-A460-4EC4-9FE3-FF702105C812}" destId="{1D28C3A9-3D65-4AAA-8087-EF9EF0A9E7FB}" srcOrd="2" destOrd="0" presId="urn:microsoft.com/office/officeart/2005/8/layout/vList2"/>
    <dgm:cxn modelId="{220358BD-740B-449F-B60D-45F438DC9789}" type="presParOf" srcId="{E5D0AFB1-A460-4EC4-9FE3-FF702105C812}" destId="{C9F5E423-5856-414D-A460-BBDEBA69FE6A}" srcOrd="3" destOrd="0" presId="urn:microsoft.com/office/officeart/2005/8/layout/vList2"/>
    <dgm:cxn modelId="{B5348C2A-8307-4AE7-A8D8-197EB2C24F2A}" type="presParOf" srcId="{E5D0AFB1-A460-4EC4-9FE3-FF702105C812}" destId="{DF11BF8B-EE8D-4244-BF0C-9EF6D0EF6015}" srcOrd="4" destOrd="0" presId="urn:microsoft.com/office/officeart/2005/8/layout/vList2"/>
    <dgm:cxn modelId="{17C454CC-342B-4931-A951-8D231BBAD082}" type="presParOf" srcId="{E5D0AFB1-A460-4EC4-9FE3-FF702105C812}" destId="{CF2091A9-9344-4D41-B4AD-B0D3CE92ADE0}" srcOrd="5"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0439D6-E268-4BC9-9F77-6ECB5C5C5939}">
      <dsp:nvSpPr>
        <dsp:cNvPr id="0" name=""/>
        <dsp:cNvSpPr/>
      </dsp:nvSpPr>
      <dsp:spPr>
        <a:xfrm>
          <a:off x="-4640106" y="-711366"/>
          <a:ext cx="5527188" cy="5527188"/>
        </a:xfrm>
        <a:prstGeom prst="blockArc">
          <a:avLst>
            <a:gd name="adj1" fmla="val 18900000"/>
            <a:gd name="adj2" fmla="val 2700000"/>
            <a:gd name="adj3" fmla="val 391"/>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C00BB7-1B3C-4D1A-B619-F27CE192FCAE}">
      <dsp:nvSpPr>
        <dsp:cNvPr id="0" name=""/>
        <dsp:cNvSpPr/>
      </dsp:nvSpPr>
      <dsp:spPr>
        <a:xfrm>
          <a:off x="464619" y="315550"/>
          <a:ext cx="9210316" cy="63142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1197"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dirty="0" err="1"/>
            <a:t>Nhận</a:t>
          </a:r>
          <a:r>
            <a:rPr lang="en-US" sz="1800" kern="1200" dirty="0"/>
            <a:t> </a:t>
          </a:r>
          <a:r>
            <a:rPr lang="en-US" sz="1800" kern="1200" dirty="0" err="1"/>
            <a:t>biết</a:t>
          </a:r>
          <a:r>
            <a:rPr lang="en-US" sz="1800" kern="1200" dirty="0"/>
            <a:t> đ</a:t>
          </a:r>
          <a:r>
            <a:rPr lang="vi-VN" sz="1800" kern="1200" dirty="0"/>
            <a:t>ư</a:t>
          </a:r>
          <a:r>
            <a:rPr lang="en-US" sz="1800" kern="1200" dirty="0" err="1"/>
            <a:t>ợc</a:t>
          </a:r>
          <a:r>
            <a:rPr lang="en-US" sz="1800" kern="1200" dirty="0"/>
            <a:t> </a:t>
          </a:r>
          <a:r>
            <a:rPr lang="en-US" sz="1800" kern="1200" dirty="0" err="1"/>
            <a:t>các</a:t>
          </a:r>
          <a:r>
            <a:rPr lang="en-US" sz="1800" kern="1200" dirty="0"/>
            <a:t> </a:t>
          </a:r>
          <a:r>
            <a:rPr lang="en-US" sz="1800" kern="1200" dirty="0" err="1"/>
            <a:t>mối</a:t>
          </a:r>
          <a:r>
            <a:rPr lang="en-US" sz="1800" kern="1200" dirty="0"/>
            <a:t> </a:t>
          </a:r>
          <a:r>
            <a:rPr lang="en-US" sz="1800" kern="1200" dirty="0" err="1"/>
            <a:t>nguy</a:t>
          </a:r>
          <a:r>
            <a:rPr lang="en-US" sz="1800" kern="1200" dirty="0"/>
            <a:t> </a:t>
          </a:r>
          <a:r>
            <a:rPr lang="en-US" sz="1800" kern="1200" dirty="0" err="1"/>
            <a:t>trong</a:t>
          </a:r>
          <a:r>
            <a:rPr lang="en-US" sz="1800" kern="1200" dirty="0"/>
            <a:t> </a:t>
          </a:r>
          <a:r>
            <a:rPr lang="en-US" sz="1800" kern="1200" dirty="0" err="1"/>
            <a:t>thực</a:t>
          </a:r>
          <a:r>
            <a:rPr lang="en-US" sz="1800" kern="1200" dirty="0"/>
            <a:t> </a:t>
          </a:r>
          <a:r>
            <a:rPr lang="en-US" sz="1800" kern="1200" dirty="0" err="1"/>
            <a:t>phẩm</a:t>
          </a:r>
          <a:r>
            <a:rPr lang="en-US" sz="1800" kern="1200" dirty="0"/>
            <a:t>. </a:t>
          </a:r>
        </a:p>
      </dsp:txBody>
      <dsp:txXfrm>
        <a:off x="464619" y="315550"/>
        <a:ext cx="9210316" cy="631429"/>
      </dsp:txXfrm>
    </dsp:sp>
    <dsp:sp modelId="{FFE59543-6003-44AC-BE4D-95BC57A6F489}">
      <dsp:nvSpPr>
        <dsp:cNvPr id="0" name=""/>
        <dsp:cNvSpPr/>
      </dsp:nvSpPr>
      <dsp:spPr>
        <a:xfrm>
          <a:off x="69976" y="236621"/>
          <a:ext cx="789286" cy="78928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E72895A-63B0-4D9B-88B7-3C54A2690202}">
      <dsp:nvSpPr>
        <dsp:cNvPr id="0" name=""/>
        <dsp:cNvSpPr/>
      </dsp:nvSpPr>
      <dsp:spPr>
        <a:xfrm>
          <a:off x="826632" y="1262859"/>
          <a:ext cx="8848303" cy="63142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1197"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dirty="0" err="1"/>
            <a:t>Nắm</a:t>
          </a:r>
          <a:r>
            <a:rPr lang="en-US" sz="1800" kern="1200" dirty="0"/>
            <a:t> </a:t>
          </a:r>
          <a:r>
            <a:rPr lang="en-US" sz="1800" kern="1200" dirty="0" err="1"/>
            <a:t>bắt</a:t>
          </a:r>
          <a:r>
            <a:rPr lang="en-US" sz="1800" kern="1200" dirty="0"/>
            <a:t> đ</a:t>
          </a:r>
          <a:r>
            <a:rPr lang="vi-VN" sz="1800" kern="1200" dirty="0"/>
            <a:t>ư</a:t>
          </a:r>
          <a:r>
            <a:rPr lang="en-US" sz="1800" kern="1200" dirty="0" err="1"/>
            <a:t>ợc</a:t>
          </a:r>
          <a:r>
            <a:rPr lang="en-US" sz="1800" kern="1200" dirty="0"/>
            <a:t> </a:t>
          </a:r>
          <a:r>
            <a:rPr lang="en-US" sz="1800" kern="1200" dirty="0" err="1"/>
            <a:t>các</a:t>
          </a:r>
          <a:r>
            <a:rPr lang="en-US" sz="1800" kern="1200" dirty="0"/>
            <a:t> </a:t>
          </a:r>
          <a:r>
            <a:rPr lang="vi-VN" sz="1800" kern="1200" dirty="0"/>
            <a:t>điều kiện vệ sinh an toàn thực phẩm bắt buộc đối với một cơ sở sản xuất, chế biến thực phẩm</a:t>
          </a:r>
          <a:r>
            <a:rPr lang="en-US" sz="1800" kern="1200" dirty="0"/>
            <a:t>.</a:t>
          </a:r>
        </a:p>
      </dsp:txBody>
      <dsp:txXfrm>
        <a:off x="826632" y="1262859"/>
        <a:ext cx="8848303" cy="631429"/>
      </dsp:txXfrm>
    </dsp:sp>
    <dsp:sp modelId="{4919A7D7-5618-4ECE-9C81-24836EC374E2}">
      <dsp:nvSpPr>
        <dsp:cNvPr id="0" name=""/>
        <dsp:cNvSpPr/>
      </dsp:nvSpPr>
      <dsp:spPr>
        <a:xfrm>
          <a:off x="431989" y="1183930"/>
          <a:ext cx="789286" cy="78928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F0CAF72-4B6C-429E-839C-7B45E517659A}">
      <dsp:nvSpPr>
        <dsp:cNvPr id="0" name=""/>
        <dsp:cNvSpPr/>
      </dsp:nvSpPr>
      <dsp:spPr>
        <a:xfrm>
          <a:off x="826632" y="2210167"/>
          <a:ext cx="8848303" cy="63142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1197"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dirty="0"/>
            <a:t>N</a:t>
          </a:r>
          <a:r>
            <a:rPr lang="vi-VN" sz="1800" kern="1200" dirty="0"/>
            <a:t>ắm được các phương pháp bảo đảm vệ sinh an toàn thực phẩm trong sản xuất, chế biến, bảo quản, phân phối, vận chuyển thực phẩm</a:t>
          </a:r>
          <a:r>
            <a:rPr lang="en-US" sz="1800" kern="1200" dirty="0"/>
            <a:t>.</a:t>
          </a:r>
        </a:p>
      </dsp:txBody>
      <dsp:txXfrm>
        <a:off x="826632" y="2210167"/>
        <a:ext cx="8848303" cy="631429"/>
      </dsp:txXfrm>
    </dsp:sp>
    <dsp:sp modelId="{933871AC-0118-401C-8F5C-B4D344B6F266}">
      <dsp:nvSpPr>
        <dsp:cNvPr id="0" name=""/>
        <dsp:cNvSpPr/>
      </dsp:nvSpPr>
      <dsp:spPr>
        <a:xfrm>
          <a:off x="431989" y="2131238"/>
          <a:ext cx="789286" cy="78928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9023D8E-5ABE-4AF8-9D55-B4BC6F02AFA5}">
      <dsp:nvSpPr>
        <dsp:cNvPr id="0" name=""/>
        <dsp:cNvSpPr/>
      </dsp:nvSpPr>
      <dsp:spPr>
        <a:xfrm>
          <a:off x="464619" y="3157475"/>
          <a:ext cx="9210316" cy="63142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1197"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dirty="0" err="1"/>
            <a:t>Nắm</a:t>
          </a:r>
          <a:r>
            <a:rPr lang="en-US" sz="1800" kern="1200" dirty="0"/>
            <a:t> </a:t>
          </a:r>
          <a:r>
            <a:rPr lang="en-US" sz="1800" kern="1200" dirty="0" err="1"/>
            <a:t>bắt</a:t>
          </a:r>
          <a:r>
            <a:rPr lang="en-US" sz="1800" kern="1200" dirty="0"/>
            <a:t> đ</a:t>
          </a:r>
          <a:r>
            <a:rPr lang="vi-VN" sz="1800" kern="1200" dirty="0"/>
            <a:t>ư</a:t>
          </a:r>
          <a:r>
            <a:rPr lang="en-US" sz="1800" kern="1200" dirty="0" err="1"/>
            <a:t>ợc</a:t>
          </a:r>
          <a:r>
            <a:rPr lang="en-US" sz="1800" kern="1200" dirty="0"/>
            <a:t> 01 </a:t>
          </a:r>
          <a:r>
            <a:rPr lang="en-US" sz="1800" kern="1200" dirty="0" err="1"/>
            <a:t>số</a:t>
          </a:r>
          <a:r>
            <a:rPr lang="en-US" sz="1800" kern="1200" dirty="0"/>
            <a:t> </a:t>
          </a:r>
          <a:r>
            <a:rPr lang="en-US" sz="1800" kern="1200" dirty="0" err="1"/>
            <a:t>quy</a:t>
          </a:r>
          <a:r>
            <a:rPr lang="en-US" sz="1800" kern="1200" dirty="0"/>
            <a:t> </a:t>
          </a:r>
          <a:r>
            <a:rPr lang="en-US" sz="1800" kern="1200" dirty="0" err="1"/>
            <a:t>định</a:t>
          </a:r>
          <a:r>
            <a:rPr lang="en-US" sz="1800" kern="1200" dirty="0"/>
            <a:t> </a:t>
          </a:r>
          <a:r>
            <a:rPr lang="en-US" sz="1800" kern="1200" dirty="0" err="1"/>
            <a:t>pháp</a:t>
          </a:r>
          <a:r>
            <a:rPr lang="en-US" sz="1800" kern="1200" dirty="0"/>
            <a:t> </a:t>
          </a:r>
          <a:r>
            <a:rPr lang="en-US" sz="1800" kern="1200" dirty="0" err="1"/>
            <a:t>luật</a:t>
          </a:r>
          <a:r>
            <a:rPr lang="en-US" sz="1800" kern="1200" dirty="0"/>
            <a:t> </a:t>
          </a:r>
          <a:r>
            <a:rPr lang="en-US" sz="1800" kern="1200" dirty="0" err="1"/>
            <a:t>về</a:t>
          </a:r>
          <a:r>
            <a:rPr lang="en-US" sz="1800" kern="1200" dirty="0"/>
            <a:t> an </a:t>
          </a:r>
          <a:r>
            <a:rPr lang="en-US" sz="1800" kern="1200" dirty="0" err="1"/>
            <a:t>toàn</a:t>
          </a:r>
          <a:r>
            <a:rPr lang="en-US" sz="1800" kern="1200" dirty="0"/>
            <a:t> </a:t>
          </a:r>
          <a:r>
            <a:rPr lang="en-US" sz="1800" kern="1200" dirty="0" err="1"/>
            <a:t>thực</a:t>
          </a:r>
          <a:r>
            <a:rPr lang="en-US" sz="1800" kern="1200" dirty="0"/>
            <a:t> </a:t>
          </a:r>
          <a:r>
            <a:rPr lang="en-US" sz="1800" kern="1200" dirty="0" err="1"/>
            <a:t>phẩm</a:t>
          </a:r>
          <a:endParaRPr lang="en-US" sz="1800" kern="1200" dirty="0"/>
        </a:p>
      </dsp:txBody>
      <dsp:txXfrm>
        <a:off x="464619" y="3157475"/>
        <a:ext cx="9210316" cy="631429"/>
      </dsp:txXfrm>
    </dsp:sp>
    <dsp:sp modelId="{C8DCECCE-AAA0-4083-8748-0705EB2CB826}">
      <dsp:nvSpPr>
        <dsp:cNvPr id="0" name=""/>
        <dsp:cNvSpPr/>
      </dsp:nvSpPr>
      <dsp:spPr>
        <a:xfrm>
          <a:off x="69976" y="3078547"/>
          <a:ext cx="789286" cy="789286"/>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3AF247-10D0-4899-AC50-A78B047DE421}">
      <dsp:nvSpPr>
        <dsp:cNvPr id="0" name=""/>
        <dsp:cNvSpPr/>
      </dsp:nvSpPr>
      <dsp:spPr>
        <a:xfrm>
          <a:off x="1445983" y="48509"/>
          <a:ext cx="2328463" cy="2328463"/>
        </a:xfrm>
        <a:prstGeom prst="ellipse">
          <a:avLst/>
        </a:prstGeom>
        <a:gradFill rotWithShape="0">
          <a:gsLst>
            <a:gs pos="0">
              <a:schemeClr val="accent2">
                <a:alpha val="50000"/>
                <a:hueOff val="0"/>
                <a:satOff val="0"/>
                <a:lumOff val="0"/>
                <a:alphaOff val="0"/>
                <a:shade val="51000"/>
                <a:satMod val="130000"/>
              </a:schemeClr>
            </a:gs>
            <a:gs pos="80000">
              <a:schemeClr val="accent2">
                <a:alpha val="50000"/>
                <a:hueOff val="0"/>
                <a:satOff val="0"/>
                <a:lumOff val="0"/>
                <a:alphaOff val="0"/>
                <a:shade val="93000"/>
                <a:satMod val="130000"/>
              </a:schemeClr>
            </a:gs>
            <a:gs pos="100000">
              <a:schemeClr val="accent2">
                <a:alpha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r>
            <a:rPr lang="vi-VN" sz="2300" b="1" i="0" kern="1200">
              <a:latin typeface="Cambria" panose="02040503050406030204" pitchFamily="18" charset="0"/>
              <a:ea typeface="Cambria" panose="02040503050406030204" pitchFamily="18" charset="0"/>
            </a:rPr>
            <a:t>Điều kiện về cơ sở</a:t>
          </a:r>
          <a:endParaRPr lang="en-US" sz="2300" b="1" kern="1200">
            <a:latin typeface="Cambria" panose="02040503050406030204" pitchFamily="18" charset="0"/>
            <a:ea typeface="Cambria" panose="02040503050406030204" pitchFamily="18" charset="0"/>
            <a:cs typeface="Arial" pitchFamily="34" charset="0"/>
          </a:endParaRPr>
        </a:p>
      </dsp:txBody>
      <dsp:txXfrm>
        <a:off x="1756444" y="455990"/>
        <a:ext cx="1707540" cy="1047808"/>
      </dsp:txXfrm>
    </dsp:sp>
    <dsp:sp modelId="{119FEA7B-B631-46EB-917B-7DF5FD066988}">
      <dsp:nvSpPr>
        <dsp:cNvPr id="0" name=""/>
        <dsp:cNvSpPr/>
      </dsp:nvSpPr>
      <dsp:spPr>
        <a:xfrm>
          <a:off x="2286170" y="1503799"/>
          <a:ext cx="2328463" cy="2328463"/>
        </a:xfrm>
        <a:prstGeom prst="ellipse">
          <a:avLst/>
        </a:prstGeom>
        <a:gradFill rotWithShape="0">
          <a:gsLst>
            <a:gs pos="0">
              <a:schemeClr val="accent2">
                <a:alpha val="50000"/>
                <a:hueOff val="-1482143"/>
                <a:satOff val="7100"/>
                <a:lumOff val="6569"/>
                <a:alphaOff val="0"/>
                <a:shade val="51000"/>
                <a:satMod val="130000"/>
              </a:schemeClr>
            </a:gs>
            <a:gs pos="80000">
              <a:schemeClr val="accent2">
                <a:alpha val="50000"/>
                <a:hueOff val="-1482143"/>
                <a:satOff val="7100"/>
                <a:lumOff val="6569"/>
                <a:alphaOff val="0"/>
                <a:shade val="93000"/>
                <a:satMod val="130000"/>
              </a:schemeClr>
            </a:gs>
            <a:gs pos="100000">
              <a:schemeClr val="accent2">
                <a:alpha val="50000"/>
                <a:hueOff val="-1482143"/>
                <a:satOff val="7100"/>
                <a:lumOff val="656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r>
            <a:rPr lang="en-US" sz="2300" b="1" kern="1200">
              <a:latin typeface="Cambria" panose="02040503050406030204" pitchFamily="18" charset="0"/>
              <a:ea typeface="Cambria" panose="02040503050406030204" pitchFamily="18" charset="0"/>
              <a:cs typeface="Arial" pitchFamily="34" charset="0"/>
            </a:rPr>
            <a:t>Con người</a:t>
          </a:r>
        </a:p>
      </dsp:txBody>
      <dsp:txXfrm>
        <a:off x="2998292" y="2105319"/>
        <a:ext cx="1397078" cy="1280655"/>
      </dsp:txXfrm>
    </dsp:sp>
    <dsp:sp modelId="{D12F6098-0FC7-47D5-B4E4-26FE27D9400C}">
      <dsp:nvSpPr>
        <dsp:cNvPr id="0" name=""/>
        <dsp:cNvSpPr/>
      </dsp:nvSpPr>
      <dsp:spPr>
        <a:xfrm>
          <a:off x="605795" y="1503799"/>
          <a:ext cx="2328463" cy="2328463"/>
        </a:xfrm>
        <a:prstGeom prst="ellipse">
          <a:avLst/>
        </a:prstGeom>
        <a:gradFill rotWithShape="0">
          <a:gsLst>
            <a:gs pos="0">
              <a:schemeClr val="accent2">
                <a:alpha val="50000"/>
                <a:hueOff val="-2964286"/>
                <a:satOff val="14200"/>
                <a:lumOff val="13137"/>
                <a:alphaOff val="0"/>
                <a:shade val="51000"/>
                <a:satMod val="130000"/>
              </a:schemeClr>
            </a:gs>
            <a:gs pos="80000">
              <a:schemeClr val="accent2">
                <a:alpha val="50000"/>
                <a:hueOff val="-2964286"/>
                <a:satOff val="14200"/>
                <a:lumOff val="13137"/>
                <a:alphaOff val="0"/>
                <a:shade val="93000"/>
                <a:satMod val="130000"/>
              </a:schemeClr>
            </a:gs>
            <a:gs pos="100000">
              <a:schemeClr val="accent2">
                <a:alpha val="50000"/>
                <a:hueOff val="-2964286"/>
                <a:satOff val="14200"/>
                <a:lumOff val="1313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tx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r>
            <a:rPr lang="en-US" sz="2300" b="1" kern="1200">
              <a:latin typeface="Cambria" panose="02040503050406030204" pitchFamily="18" charset="0"/>
              <a:ea typeface="Cambria" panose="02040503050406030204" pitchFamily="18" charset="0"/>
              <a:cs typeface="Arial" pitchFamily="34" charset="0"/>
            </a:rPr>
            <a:t>Trang thiết bị, công cụ, dụng cụ</a:t>
          </a:r>
          <a:endParaRPr lang="en-US" sz="2300" b="1" kern="1200" dirty="0">
            <a:latin typeface="Cambria" panose="02040503050406030204" pitchFamily="18" charset="0"/>
            <a:ea typeface="Cambria" panose="02040503050406030204" pitchFamily="18" charset="0"/>
            <a:cs typeface="Arial" pitchFamily="34" charset="0"/>
          </a:endParaRPr>
        </a:p>
      </dsp:txBody>
      <dsp:txXfrm>
        <a:off x="825059" y="2105319"/>
        <a:ext cx="1397078" cy="128065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B3DD48-1466-4349-A084-AC7FF5B3F4B2}">
      <dsp:nvSpPr>
        <dsp:cNvPr id="0" name=""/>
        <dsp:cNvSpPr/>
      </dsp:nvSpPr>
      <dsp:spPr>
        <a:xfrm>
          <a:off x="0" y="197226"/>
          <a:ext cx="4545495" cy="302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F0DFE0-B101-49D9-8282-2EDCACF7B38A}">
      <dsp:nvSpPr>
        <dsp:cNvPr id="0" name=""/>
        <dsp:cNvSpPr/>
      </dsp:nvSpPr>
      <dsp:spPr>
        <a:xfrm>
          <a:off x="227274" y="20106"/>
          <a:ext cx="3181846"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266" tIns="0" rIns="120266" bIns="0" numCol="1" spcCol="1270" anchor="ctr" anchorCtr="0">
          <a:noAutofit/>
        </a:bodyPr>
        <a:lstStyle/>
        <a:p>
          <a:pPr marL="0" lvl="0" indent="0" algn="l" defTabSz="533400">
            <a:lnSpc>
              <a:spcPct val="90000"/>
            </a:lnSpc>
            <a:spcBef>
              <a:spcPct val="0"/>
            </a:spcBef>
            <a:spcAft>
              <a:spcPct val="35000"/>
            </a:spcAft>
            <a:buNone/>
          </a:pPr>
          <a:r>
            <a:rPr lang="en-US" sz="1200" kern="1200"/>
            <a:t>Gãi đầu, vuốt tóc</a:t>
          </a:r>
        </a:p>
      </dsp:txBody>
      <dsp:txXfrm>
        <a:off x="244567" y="37399"/>
        <a:ext cx="3147260" cy="319654"/>
      </dsp:txXfrm>
    </dsp:sp>
    <dsp:sp modelId="{D8A21D6C-FE93-439F-9B37-CAE608A20CAD}">
      <dsp:nvSpPr>
        <dsp:cNvPr id="0" name=""/>
        <dsp:cNvSpPr/>
      </dsp:nvSpPr>
      <dsp:spPr>
        <a:xfrm>
          <a:off x="0" y="741546"/>
          <a:ext cx="4545495" cy="302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5BB9555-42F0-4E60-A8FC-E5D840858B32}">
      <dsp:nvSpPr>
        <dsp:cNvPr id="0" name=""/>
        <dsp:cNvSpPr/>
      </dsp:nvSpPr>
      <dsp:spPr>
        <a:xfrm>
          <a:off x="227274" y="564426"/>
          <a:ext cx="3181846"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266" tIns="0" rIns="120266" bIns="0" numCol="1" spcCol="1270" anchor="ctr" anchorCtr="0">
          <a:noAutofit/>
        </a:bodyPr>
        <a:lstStyle/>
        <a:p>
          <a:pPr marL="0" lvl="0" indent="0" algn="l" defTabSz="533400">
            <a:lnSpc>
              <a:spcPct val="90000"/>
            </a:lnSpc>
            <a:spcBef>
              <a:spcPct val="0"/>
            </a:spcBef>
            <a:spcAft>
              <a:spcPct val="35000"/>
            </a:spcAft>
            <a:buNone/>
          </a:pPr>
          <a:r>
            <a:rPr lang="en-US" sz="1200" kern="1200"/>
            <a:t>Chùi mũi/ngoáy mũi</a:t>
          </a:r>
        </a:p>
      </dsp:txBody>
      <dsp:txXfrm>
        <a:off x="244567" y="581719"/>
        <a:ext cx="3147260" cy="319654"/>
      </dsp:txXfrm>
    </dsp:sp>
    <dsp:sp modelId="{18F08CA3-20DB-4805-BBA8-E09ACD8C19FA}">
      <dsp:nvSpPr>
        <dsp:cNvPr id="0" name=""/>
        <dsp:cNvSpPr/>
      </dsp:nvSpPr>
      <dsp:spPr>
        <a:xfrm>
          <a:off x="0" y="1285866"/>
          <a:ext cx="4545495" cy="302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B98CECD-1DC7-4CC8-86C6-38DCA2ED0BB0}">
      <dsp:nvSpPr>
        <dsp:cNvPr id="0" name=""/>
        <dsp:cNvSpPr/>
      </dsp:nvSpPr>
      <dsp:spPr>
        <a:xfrm>
          <a:off x="227274" y="1108746"/>
          <a:ext cx="3181846"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266" tIns="0" rIns="120266" bIns="0" numCol="1" spcCol="1270" anchor="ctr" anchorCtr="0">
          <a:noAutofit/>
        </a:bodyPr>
        <a:lstStyle/>
        <a:p>
          <a:pPr marL="0" lvl="0" indent="0" algn="l" defTabSz="533400">
            <a:lnSpc>
              <a:spcPct val="90000"/>
            </a:lnSpc>
            <a:spcBef>
              <a:spcPct val="0"/>
            </a:spcBef>
            <a:spcAft>
              <a:spcPct val="35000"/>
            </a:spcAft>
            <a:buNone/>
          </a:pPr>
          <a:r>
            <a:rPr lang="en-US" sz="1200" kern="1200"/>
            <a:t>Ngoáy tai</a:t>
          </a:r>
        </a:p>
      </dsp:txBody>
      <dsp:txXfrm>
        <a:off x="244567" y="1126039"/>
        <a:ext cx="3147260" cy="319654"/>
      </dsp:txXfrm>
    </dsp:sp>
    <dsp:sp modelId="{38847D72-14A7-4987-B399-9E3BC32B7934}">
      <dsp:nvSpPr>
        <dsp:cNvPr id="0" name=""/>
        <dsp:cNvSpPr/>
      </dsp:nvSpPr>
      <dsp:spPr>
        <a:xfrm>
          <a:off x="0" y="1830185"/>
          <a:ext cx="4545495" cy="302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8CF46E-EF4F-41CD-A2EF-0301255848AD}">
      <dsp:nvSpPr>
        <dsp:cNvPr id="0" name=""/>
        <dsp:cNvSpPr/>
      </dsp:nvSpPr>
      <dsp:spPr>
        <a:xfrm>
          <a:off x="227274" y="1653065"/>
          <a:ext cx="3181846"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266" tIns="0" rIns="120266" bIns="0" numCol="1" spcCol="1270" anchor="ctr" anchorCtr="0">
          <a:noAutofit/>
        </a:bodyPr>
        <a:lstStyle/>
        <a:p>
          <a:pPr marL="0" lvl="0" indent="0" algn="l" defTabSz="533400">
            <a:lnSpc>
              <a:spcPct val="90000"/>
            </a:lnSpc>
            <a:spcBef>
              <a:spcPct val="0"/>
            </a:spcBef>
            <a:spcAft>
              <a:spcPct val="35000"/>
            </a:spcAft>
            <a:buNone/>
          </a:pPr>
          <a:r>
            <a:rPr lang="en-US" sz="1200" kern="1200"/>
            <a:t>Sờ/nặn mụn</a:t>
          </a:r>
        </a:p>
      </dsp:txBody>
      <dsp:txXfrm>
        <a:off x="244567" y="1670358"/>
        <a:ext cx="3147260" cy="319654"/>
      </dsp:txXfrm>
    </dsp:sp>
    <dsp:sp modelId="{F2894DB1-2085-4618-B50A-D132C75CFAE9}">
      <dsp:nvSpPr>
        <dsp:cNvPr id="0" name=""/>
        <dsp:cNvSpPr/>
      </dsp:nvSpPr>
      <dsp:spPr>
        <a:xfrm>
          <a:off x="0" y="2374505"/>
          <a:ext cx="4545495" cy="302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0053FFF-A717-4838-BB64-FD0914F8737F}">
      <dsp:nvSpPr>
        <dsp:cNvPr id="0" name=""/>
        <dsp:cNvSpPr/>
      </dsp:nvSpPr>
      <dsp:spPr>
        <a:xfrm>
          <a:off x="227274" y="2197385"/>
          <a:ext cx="3181846"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266" tIns="0" rIns="120266" bIns="0" numCol="1" spcCol="1270" anchor="ctr" anchorCtr="0">
          <a:noAutofit/>
        </a:bodyPr>
        <a:lstStyle/>
        <a:p>
          <a:pPr marL="0" lvl="0" indent="0" algn="l" defTabSz="533400">
            <a:lnSpc>
              <a:spcPct val="90000"/>
            </a:lnSpc>
            <a:spcBef>
              <a:spcPct val="0"/>
            </a:spcBef>
            <a:spcAft>
              <a:spcPct val="35000"/>
            </a:spcAft>
            <a:buNone/>
          </a:pPr>
          <a:r>
            <a:rPr lang="en-US" sz="1200" kern="1200"/>
            <a:t>Ho hay rỉ mũi vào tay</a:t>
          </a:r>
        </a:p>
      </dsp:txBody>
      <dsp:txXfrm>
        <a:off x="244567" y="2214678"/>
        <a:ext cx="3147260" cy="319654"/>
      </dsp:txXfrm>
    </dsp:sp>
    <dsp:sp modelId="{F763FC8E-F0B4-4788-9E3D-1081CA22F154}">
      <dsp:nvSpPr>
        <dsp:cNvPr id="0" name=""/>
        <dsp:cNvSpPr/>
      </dsp:nvSpPr>
      <dsp:spPr>
        <a:xfrm>
          <a:off x="0" y="2918825"/>
          <a:ext cx="4545495" cy="302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DD048C2-9378-4887-9FF4-BD4A33D14C49}">
      <dsp:nvSpPr>
        <dsp:cNvPr id="0" name=""/>
        <dsp:cNvSpPr/>
      </dsp:nvSpPr>
      <dsp:spPr>
        <a:xfrm>
          <a:off x="227274" y="2741705"/>
          <a:ext cx="3181846"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266" tIns="0" rIns="120266" bIns="0" numCol="1" spcCol="1270" anchor="ctr" anchorCtr="0">
          <a:noAutofit/>
        </a:bodyPr>
        <a:lstStyle/>
        <a:p>
          <a:pPr marL="0" lvl="0" indent="0" algn="l" defTabSz="533400">
            <a:lnSpc>
              <a:spcPct val="90000"/>
            </a:lnSpc>
            <a:spcBef>
              <a:spcPct val="0"/>
            </a:spcBef>
            <a:spcAft>
              <a:spcPct val="35000"/>
            </a:spcAft>
            <a:buNone/>
          </a:pPr>
          <a:r>
            <a:rPr lang="en-US" sz="1200" kern="1200"/>
            <a:t>Khạc nhổ xuống đất</a:t>
          </a:r>
        </a:p>
      </dsp:txBody>
      <dsp:txXfrm>
        <a:off x="244567" y="2758998"/>
        <a:ext cx="3147260" cy="319654"/>
      </dsp:txXfrm>
    </dsp:sp>
    <dsp:sp modelId="{4E834334-CA29-4BD4-9864-DB4DC2096699}">
      <dsp:nvSpPr>
        <dsp:cNvPr id="0" name=""/>
        <dsp:cNvSpPr/>
      </dsp:nvSpPr>
      <dsp:spPr>
        <a:xfrm>
          <a:off x="0" y="3463146"/>
          <a:ext cx="4545495" cy="302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B035D39-62F5-4983-850A-6915CC582C26}">
      <dsp:nvSpPr>
        <dsp:cNvPr id="0" name=""/>
        <dsp:cNvSpPr/>
      </dsp:nvSpPr>
      <dsp:spPr>
        <a:xfrm>
          <a:off x="227274" y="3286025"/>
          <a:ext cx="3181846" cy="354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266" tIns="0" rIns="120266" bIns="0" numCol="1" spcCol="1270" anchor="ctr" anchorCtr="0">
          <a:noAutofit/>
        </a:bodyPr>
        <a:lstStyle/>
        <a:p>
          <a:pPr marL="0" lvl="0" indent="0" algn="l" defTabSz="533400">
            <a:lnSpc>
              <a:spcPct val="90000"/>
            </a:lnSpc>
            <a:spcBef>
              <a:spcPct val="0"/>
            </a:spcBef>
            <a:spcAft>
              <a:spcPct val="35000"/>
            </a:spcAft>
            <a:buNone/>
          </a:pPr>
          <a:r>
            <a:rPr lang="en-US" sz="1200" kern="1200"/>
            <a:t>Mặc đồ bảo hộ dơ</a:t>
          </a:r>
        </a:p>
      </dsp:txBody>
      <dsp:txXfrm>
        <a:off x="244567" y="3303318"/>
        <a:ext cx="3147260" cy="31965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DD6380-F606-4948-8818-528CA9E64A23}">
      <dsp:nvSpPr>
        <dsp:cNvPr id="0" name=""/>
        <dsp:cNvSpPr/>
      </dsp:nvSpPr>
      <dsp:spPr>
        <a:xfrm>
          <a:off x="0" y="634204"/>
          <a:ext cx="8493071" cy="346780"/>
        </a:xfrm>
        <a:prstGeom prst="roundRect">
          <a:avLst/>
        </a:prstGeom>
        <a:solidFill>
          <a:schemeClr val="bg1"/>
        </a:solidFill>
        <a:ln w="25400" cap="flat" cmpd="sng" algn="ctr">
          <a:solidFill>
            <a:schemeClr val="accent2">
              <a:lumMod val="7500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Tên</a:t>
          </a:r>
          <a:r>
            <a:rPr lang="en-US" sz="2200" kern="12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hàng</a:t>
          </a:r>
          <a:r>
            <a:rPr lang="en-US" sz="2200" kern="12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hóa</a:t>
          </a:r>
          <a:endParaRPr lang="en-US" sz="2200" b="0" kern="1200" dirty="0">
            <a:solidFill>
              <a:schemeClr val="tx1"/>
            </a:solidFill>
            <a:latin typeface="Cambria" panose="02040503050406030204" pitchFamily="18" charset="0"/>
            <a:ea typeface="Cambria" panose="02040503050406030204" pitchFamily="18" charset="0"/>
          </a:endParaRPr>
        </a:p>
      </dsp:txBody>
      <dsp:txXfrm>
        <a:off x="16928" y="651132"/>
        <a:ext cx="8459215" cy="312924"/>
      </dsp:txXfrm>
    </dsp:sp>
    <dsp:sp modelId="{71CA1C7C-8E94-4CDE-9127-3C4390A6F332}">
      <dsp:nvSpPr>
        <dsp:cNvPr id="0" name=""/>
        <dsp:cNvSpPr/>
      </dsp:nvSpPr>
      <dsp:spPr>
        <a:xfrm>
          <a:off x="0" y="995380"/>
          <a:ext cx="8493071" cy="481619"/>
        </a:xfrm>
        <a:prstGeom prst="roundRect">
          <a:avLst/>
        </a:prstGeom>
        <a:solidFill>
          <a:schemeClr val="bg1"/>
        </a:solidFill>
        <a:ln w="25400" cap="flat" cmpd="sng" algn="ctr">
          <a:solidFill>
            <a:schemeClr val="accent2">
              <a:lumMod val="7500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Tên</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và</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địa</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chỉ</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của</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tổ</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chức</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cá</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nhân</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chịu</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trách</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nhiệm</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về</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hàng</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hóa</a:t>
          </a:r>
          <a:endParaRPr lang="en-US" sz="2200" b="0" kern="1200" dirty="0">
            <a:solidFill>
              <a:schemeClr val="tx1">
                <a:lumMod val="85000"/>
                <a:lumOff val="15000"/>
              </a:schemeClr>
            </a:solidFill>
            <a:latin typeface="Cambria" panose="02040503050406030204" pitchFamily="18" charset="0"/>
            <a:ea typeface="Cambria" panose="02040503050406030204" pitchFamily="18" charset="0"/>
          </a:endParaRPr>
        </a:p>
      </dsp:txBody>
      <dsp:txXfrm>
        <a:off x="23511" y="1018891"/>
        <a:ext cx="8446049" cy="434597"/>
      </dsp:txXfrm>
    </dsp:sp>
    <dsp:sp modelId="{3884FFBE-FE6D-416C-B85C-FF8878359C94}">
      <dsp:nvSpPr>
        <dsp:cNvPr id="0" name=""/>
        <dsp:cNvSpPr/>
      </dsp:nvSpPr>
      <dsp:spPr>
        <a:xfrm>
          <a:off x="0" y="1490471"/>
          <a:ext cx="8493071" cy="346780"/>
        </a:xfrm>
        <a:prstGeom prst="roundRect">
          <a:avLst/>
        </a:prstGeom>
        <a:solidFill>
          <a:schemeClr val="bg1"/>
        </a:solidFill>
        <a:ln w="25400" cap="flat" cmpd="sng" algn="ctr">
          <a:solidFill>
            <a:schemeClr val="accent2">
              <a:lumMod val="7500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Xuất</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xứ</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hàng</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hóa</a:t>
          </a:r>
          <a:endParaRPr lang="en-US" sz="2200" b="0" kern="1200" dirty="0">
            <a:solidFill>
              <a:schemeClr val="tx1">
                <a:lumMod val="85000"/>
                <a:lumOff val="15000"/>
              </a:schemeClr>
            </a:solidFill>
            <a:latin typeface="Cambria" panose="02040503050406030204" pitchFamily="18" charset="0"/>
            <a:ea typeface="Cambria" panose="02040503050406030204" pitchFamily="18" charset="0"/>
          </a:endParaRPr>
        </a:p>
      </dsp:txBody>
      <dsp:txXfrm>
        <a:off x="16928" y="1507399"/>
        <a:ext cx="8459215" cy="312924"/>
      </dsp:txXfrm>
    </dsp:sp>
    <dsp:sp modelId="{D5C89362-606F-4B09-915C-D0CF9439FEE1}">
      <dsp:nvSpPr>
        <dsp:cNvPr id="0" name=""/>
        <dsp:cNvSpPr/>
      </dsp:nvSpPr>
      <dsp:spPr>
        <a:xfrm>
          <a:off x="0" y="1850724"/>
          <a:ext cx="8493071" cy="346780"/>
        </a:xfrm>
        <a:prstGeom prst="roundRect">
          <a:avLst/>
        </a:prstGeom>
        <a:solidFill>
          <a:schemeClr val="bg1"/>
        </a:solidFill>
        <a:ln w="25400" cap="flat" cmpd="sng" algn="ctr">
          <a:solidFill>
            <a:schemeClr val="accent2">
              <a:lumMod val="7500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Định</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lượng</a:t>
          </a:r>
          <a:endParaRPr lang="en-US" sz="2200" b="0" kern="1200" dirty="0">
            <a:solidFill>
              <a:schemeClr val="tx1">
                <a:lumMod val="85000"/>
                <a:lumOff val="15000"/>
              </a:schemeClr>
            </a:solidFill>
            <a:latin typeface="Cambria" panose="02040503050406030204" pitchFamily="18" charset="0"/>
            <a:ea typeface="Cambria" panose="02040503050406030204" pitchFamily="18" charset="0"/>
          </a:endParaRPr>
        </a:p>
      </dsp:txBody>
      <dsp:txXfrm>
        <a:off x="16928" y="1867652"/>
        <a:ext cx="8459215" cy="312924"/>
      </dsp:txXfrm>
    </dsp:sp>
    <dsp:sp modelId="{1B703685-8FB3-4920-A97B-F34B6A720699}">
      <dsp:nvSpPr>
        <dsp:cNvPr id="0" name=""/>
        <dsp:cNvSpPr/>
      </dsp:nvSpPr>
      <dsp:spPr>
        <a:xfrm>
          <a:off x="0" y="2210976"/>
          <a:ext cx="8493071" cy="346780"/>
        </a:xfrm>
        <a:prstGeom prst="roundRect">
          <a:avLst/>
        </a:prstGeom>
        <a:solidFill>
          <a:schemeClr val="bg1"/>
        </a:solidFill>
        <a:ln w="25400" cap="flat" cmpd="sng" algn="ctr">
          <a:solidFill>
            <a:srgbClr val="C00000"/>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Ngày</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sản</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xuất</a:t>
          </a:r>
          <a:endParaRPr lang="en-US" sz="2200" b="0" kern="1200" dirty="0">
            <a:solidFill>
              <a:schemeClr val="tx1">
                <a:lumMod val="85000"/>
                <a:lumOff val="15000"/>
              </a:schemeClr>
            </a:solidFill>
            <a:latin typeface="Cambria" panose="02040503050406030204" pitchFamily="18" charset="0"/>
            <a:ea typeface="Cambria" panose="02040503050406030204" pitchFamily="18" charset="0"/>
          </a:endParaRPr>
        </a:p>
      </dsp:txBody>
      <dsp:txXfrm>
        <a:off x="16928" y="2227904"/>
        <a:ext cx="8459215" cy="312924"/>
      </dsp:txXfrm>
    </dsp:sp>
    <dsp:sp modelId="{60DAB6EB-9A05-48AA-AC7E-F1E4825BE329}">
      <dsp:nvSpPr>
        <dsp:cNvPr id="0" name=""/>
        <dsp:cNvSpPr/>
      </dsp:nvSpPr>
      <dsp:spPr>
        <a:xfrm>
          <a:off x="0" y="2571229"/>
          <a:ext cx="8493071" cy="346780"/>
        </a:xfrm>
        <a:prstGeom prst="roundRect">
          <a:avLst/>
        </a:prstGeom>
        <a:solidFill>
          <a:schemeClr val="bg1"/>
        </a:solidFill>
        <a:ln w="25400" cap="flat" cmpd="sng" algn="ctr">
          <a:solidFill>
            <a:schemeClr val="accent2">
              <a:lumMod val="7500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Hạn</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sử</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dụng</a:t>
          </a:r>
          <a:endParaRPr lang="en-US" sz="2200" b="0" kern="1200" dirty="0">
            <a:solidFill>
              <a:schemeClr val="tx1">
                <a:lumMod val="85000"/>
                <a:lumOff val="15000"/>
              </a:schemeClr>
            </a:solidFill>
            <a:latin typeface="Cambria" panose="02040503050406030204" pitchFamily="18" charset="0"/>
            <a:ea typeface="Cambria" panose="02040503050406030204" pitchFamily="18" charset="0"/>
          </a:endParaRPr>
        </a:p>
      </dsp:txBody>
      <dsp:txXfrm>
        <a:off x="16928" y="2588157"/>
        <a:ext cx="8459215" cy="312924"/>
      </dsp:txXfrm>
    </dsp:sp>
    <dsp:sp modelId="{D371BDC3-1F93-42C1-8D8A-A395D23CA77C}">
      <dsp:nvSpPr>
        <dsp:cNvPr id="0" name=""/>
        <dsp:cNvSpPr/>
      </dsp:nvSpPr>
      <dsp:spPr>
        <a:xfrm>
          <a:off x="0" y="2931482"/>
          <a:ext cx="8493071" cy="346780"/>
        </a:xfrm>
        <a:prstGeom prst="roundRect">
          <a:avLst/>
        </a:prstGeom>
        <a:solidFill>
          <a:schemeClr val="bg1"/>
        </a:solidFill>
        <a:ln w="25400" cap="flat" cmpd="sng" algn="ctr">
          <a:solidFill>
            <a:srgbClr val="C00000"/>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Thành</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phần</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hoặc</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thành</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phần</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định</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lượng</a:t>
          </a:r>
          <a:endParaRPr lang="en-US" sz="2200" b="0" kern="1200" dirty="0">
            <a:solidFill>
              <a:schemeClr val="tx1">
                <a:lumMod val="85000"/>
                <a:lumOff val="15000"/>
              </a:schemeClr>
            </a:solidFill>
            <a:latin typeface="Cambria" panose="02040503050406030204" pitchFamily="18" charset="0"/>
            <a:ea typeface="Cambria" panose="02040503050406030204" pitchFamily="18" charset="0"/>
          </a:endParaRPr>
        </a:p>
      </dsp:txBody>
      <dsp:txXfrm>
        <a:off x="16928" y="2948410"/>
        <a:ext cx="8459215" cy="312924"/>
      </dsp:txXfrm>
    </dsp:sp>
    <dsp:sp modelId="{73600368-8DFD-47E8-94DE-983B54CCF491}">
      <dsp:nvSpPr>
        <dsp:cNvPr id="0" name=""/>
        <dsp:cNvSpPr/>
      </dsp:nvSpPr>
      <dsp:spPr>
        <a:xfrm>
          <a:off x="0" y="3291734"/>
          <a:ext cx="8493071" cy="346780"/>
        </a:xfrm>
        <a:prstGeom prst="roundRect">
          <a:avLst/>
        </a:prstGeom>
        <a:solidFill>
          <a:schemeClr val="bg1"/>
        </a:solidFill>
        <a:ln w="25400" cap="flat" cmpd="sng" algn="ctr">
          <a:solidFill>
            <a:schemeClr val="accent2">
              <a:lumMod val="7500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Thông</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tin,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cảnh</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báo</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vệ</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sinh</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an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toàn</a:t>
          </a:r>
          <a:endParaRPr lang="en-US" sz="2200" b="0" kern="1200" dirty="0">
            <a:solidFill>
              <a:schemeClr val="tx1">
                <a:lumMod val="85000"/>
                <a:lumOff val="15000"/>
              </a:schemeClr>
            </a:solidFill>
            <a:latin typeface="Cambria" panose="02040503050406030204" pitchFamily="18" charset="0"/>
            <a:ea typeface="Cambria" panose="02040503050406030204" pitchFamily="18" charset="0"/>
          </a:endParaRPr>
        </a:p>
      </dsp:txBody>
      <dsp:txXfrm>
        <a:off x="16928" y="3308662"/>
        <a:ext cx="8459215" cy="312924"/>
      </dsp:txXfrm>
    </dsp:sp>
    <dsp:sp modelId="{82C0E785-448C-496F-824E-01C8EB492E6B}">
      <dsp:nvSpPr>
        <dsp:cNvPr id="0" name=""/>
        <dsp:cNvSpPr/>
      </dsp:nvSpPr>
      <dsp:spPr>
        <a:xfrm>
          <a:off x="0" y="3651987"/>
          <a:ext cx="8493071" cy="346780"/>
        </a:xfrm>
        <a:prstGeom prst="roundRect">
          <a:avLst/>
        </a:prstGeom>
        <a:solidFill>
          <a:schemeClr val="bg1"/>
        </a:solidFill>
        <a:ln w="25400" cap="flat" cmpd="sng" algn="ctr">
          <a:solidFill>
            <a:schemeClr val="accent2">
              <a:lumMod val="7500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Hướng</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dẫn</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sử</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dụng</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hướng</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dẫn</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bảo</a:t>
          </a:r>
          <a:r>
            <a:rPr lang="en-US" sz="2200" kern="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sz="2200" kern="1200"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quản</a:t>
          </a:r>
          <a:endParaRPr lang="en-US" sz="2200" b="0" kern="1200" dirty="0">
            <a:solidFill>
              <a:schemeClr val="tx1">
                <a:lumMod val="85000"/>
                <a:lumOff val="15000"/>
              </a:schemeClr>
            </a:solidFill>
            <a:latin typeface="Cambria" panose="02040503050406030204" pitchFamily="18" charset="0"/>
            <a:ea typeface="Cambria" panose="02040503050406030204" pitchFamily="18" charset="0"/>
          </a:endParaRPr>
        </a:p>
      </dsp:txBody>
      <dsp:txXfrm>
        <a:off x="16928" y="3668915"/>
        <a:ext cx="8459215" cy="31292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3B3D6E-52C0-441E-BF44-715002750D56}">
      <dsp:nvSpPr>
        <dsp:cNvPr id="0" name=""/>
        <dsp:cNvSpPr/>
      </dsp:nvSpPr>
      <dsp:spPr>
        <a:xfrm>
          <a:off x="8124" y="643514"/>
          <a:ext cx="3172852" cy="189708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60ED57-EEEF-44BD-8FBE-8309992B95FC}">
      <dsp:nvSpPr>
        <dsp:cNvPr id="0" name=""/>
        <dsp:cNvSpPr/>
      </dsp:nvSpPr>
      <dsp:spPr>
        <a:xfrm>
          <a:off x="331380" y="950607"/>
          <a:ext cx="3172852" cy="1897081"/>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err="1"/>
            <a:t>Bộ</a:t>
          </a:r>
          <a:r>
            <a:rPr lang="en-US" sz="1800" b="1" kern="1200" dirty="0"/>
            <a:t> Y </a:t>
          </a:r>
          <a:r>
            <a:rPr lang="en-US" sz="1800" b="1" kern="1200" dirty="0" err="1"/>
            <a:t>Tế</a:t>
          </a:r>
          <a:r>
            <a:rPr lang="en-US" sz="1800" kern="1200" dirty="0"/>
            <a:t>: </a:t>
          </a:r>
          <a:r>
            <a:rPr lang="en-US" sz="1800" kern="1200" dirty="0" err="1"/>
            <a:t>phụ</a:t>
          </a:r>
          <a:r>
            <a:rPr lang="en-US" sz="1800" kern="1200" dirty="0"/>
            <a:t> </a:t>
          </a:r>
          <a:r>
            <a:rPr lang="en-US" sz="1800" kern="1200" dirty="0" err="1"/>
            <a:t>gia</a:t>
          </a:r>
          <a:r>
            <a:rPr lang="en-US" sz="1800" kern="1200" dirty="0"/>
            <a:t> </a:t>
          </a:r>
          <a:r>
            <a:rPr lang="en-US" sz="1800" kern="1200" dirty="0" err="1"/>
            <a:t>thực</a:t>
          </a:r>
          <a:r>
            <a:rPr lang="en-US" sz="1800" kern="1200" dirty="0"/>
            <a:t> </a:t>
          </a:r>
          <a:r>
            <a:rPr lang="en-US" sz="1800" kern="1200" dirty="0" err="1"/>
            <a:t>phẩm</a:t>
          </a:r>
          <a:r>
            <a:rPr lang="en-US" sz="1800" kern="1200" dirty="0"/>
            <a:t>, </a:t>
          </a:r>
          <a:r>
            <a:rPr lang="en-US" sz="1800" kern="1200" dirty="0" err="1"/>
            <a:t>chất</a:t>
          </a:r>
          <a:r>
            <a:rPr lang="en-US" sz="1800" kern="1200" dirty="0"/>
            <a:t> </a:t>
          </a:r>
          <a:r>
            <a:rPr lang="en-US" sz="1800" kern="1200" dirty="0" err="1"/>
            <a:t>hỗ</a:t>
          </a:r>
          <a:r>
            <a:rPr lang="en-US" sz="1800" kern="1200" dirty="0"/>
            <a:t> </a:t>
          </a:r>
          <a:r>
            <a:rPr lang="en-US" sz="1800" kern="1200" dirty="0" err="1"/>
            <a:t>trợ</a:t>
          </a:r>
          <a:r>
            <a:rPr lang="en-US" sz="1800" kern="1200" dirty="0"/>
            <a:t> </a:t>
          </a:r>
          <a:r>
            <a:rPr lang="en-US" sz="1800" kern="1200" dirty="0" err="1"/>
            <a:t>chế</a:t>
          </a:r>
          <a:r>
            <a:rPr lang="en-US" sz="1800" kern="1200" dirty="0"/>
            <a:t> </a:t>
          </a:r>
          <a:r>
            <a:rPr lang="en-US" sz="1800" kern="1200" dirty="0" err="1"/>
            <a:t>biến</a:t>
          </a:r>
          <a:r>
            <a:rPr lang="en-US" sz="1800" kern="1200" dirty="0"/>
            <a:t>, </a:t>
          </a:r>
          <a:r>
            <a:rPr lang="en-US" sz="1800" kern="1200" dirty="0" err="1"/>
            <a:t>nước</a:t>
          </a:r>
          <a:r>
            <a:rPr lang="en-US" sz="1800" kern="1200" dirty="0"/>
            <a:t> </a:t>
          </a:r>
          <a:r>
            <a:rPr lang="en-US" sz="1800" kern="1200" dirty="0" err="1"/>
            <a:t>uống</a:t>
          </a:r>
          <a:r>
            <a:rPr lang="en-US" sz="1800" kern="1200" dirty="0"/>
            <a:t> </a:t>
          </a:r>
          <a:r>
            <a:rPr lang="en-US" sz="1800" kern="1200" dirty="0" err="1"/>
            <a:t>đóng</a:t>
          </a:r>
          <a:r>
            <a:rPr lang="en-US" sz="1800" kern="1200" dirty="0"/>
            <a:t> chai, </a:t>
          </a:r>
          <a:r>
            <a:rPr lang="en-US" sz="1800" kern="1200" dirty="0" err="1"/>
            <a:t>nước</a:t>
          </a:r>
          <a:r>
            <a:rPr lang="en-US" sz="1800" kern="1200" dirty="0"/>
            <a:t> </a:t>
          </a:r>
          <a:r>
            <a:rPr lang="en-US" sz="1800" kern="1200" dirty="0" err="1"/>
            <a:t>khoáng</a:t>
          </a:r>
          <a:r>
            <a:rPr lang="en-US" sz="1800" kern="1200" dirty="0"/>
            <a:t> </a:t>
          </a:r>
          <a:r>
            <a:rPr lang="en-US" sz="1800" kern="1200" dirty="0" err="1"/>
            <a:t>thiên</a:t>
          </a:r>
          <a:r>
            <a:rPr lang="en-US" sz="1800" kern="1200" dirty="0"/>
            <a:t> </a:t>
          </a:r>
          <a:r>
            <a:rPr lang="en-US" sz="1800" kern="1200" dirty="0" err="1"/>
            <a:t>nhiên</a:t>
          </a:r>
          <a:r>
            <a:rPr lang="en-US" sz="1800" kern="1200" dirty="0"/>
            <a:t>, </a:t>
          </a:r>
          <a:r>
            <a:rPr lang="en-US" sz="1800" kern="1200" dirty="0" err="1"/>
            <a:t>thực</a:t>
          </a:r>
          <a:r>
            <a:rPr lang="en-US" sz="1800" kern="1200" dirty="0"/>
            <a:t> </a:t>
          </a:r>
          <a:r>
            <a:rPr lang="en-US" sz="1800" kern="1200" dirty="0" err="1"/>
            <a:t>phẩm</a:t>
          </a:r>
          <a:r>
            <a:rPr lang="en-US" sz="1800" kern="1200" dirty="0"/>
            <a:t> </a:t>
          </a:r>
          <a:r>
            <a:rPr lang="en-US" sz="1800" kern="1200" dirty="0" err="1"/>
            <a:t>chức</a:t>
          </a:r>
          <a:r>
            <a:rPr lang="en-US" sz="1800" kern="1200" dirty="0"/>
            <a:t> </a:t>
          </a:r>
          <a:r>
            <a:rPr lang="en-US" sz="1800" kern="1200" dirty="0" err="1"/>
            <a:t>năng</a:t>
          </a:r>
          <a:r>
            <a:rPr lang="en-US" sz="1800" kern="1200" dirty="0"/>
            <a:t>, …</a:t>
          </a:r>
        </a:p>
      </dsp:txBody>
      <dsp:txXfrm>
        <a:off x="386944" y="1006171"/>
        <a:ext cx="3061724" cy="1785953"/>
      </dsp:txXfrm>
    </dsp:sp>
    <dsp:sp modelId="{2D147A51-6388-4A01-ABC5-E976DF746DD2}">
      <dsp:nvSpPr>
        <dsp:cNvPr id="0" name=""/>
        <dsp:cNvSpPr/>
      </dsp:nvSpPr>
      <dsp:spPr>
        <a:xfrm>
          <a:off x="3827487" y="643514"/>
          <a:ext cx="3173201" cy="187349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391DF6F-9404-4A6B-B7AE-EF8BBE296738}">
      <dsp:nvSpPr>
        <dsp:cNvPr id="0" name=""/>
        <dsp:cNvSpPr/>
      </dsp:nvSpPr>
      <dsp:spPr>
        <a:xfrm>
          <a:off x="4150743" y="950607"/>
          <a:ext cx="3173201" cy="187349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err="1"/>
            <a:t>Bộ</a:t>
          </a:r>
          <a:r>
            <a:rPr lang="en-US" sz="1800" b="1" kern="1200" dirty="0"/>
            <a:t> NN </a:t>
          </a:r>
          <a:r>
            <a:rPr lang="en-US" sz="1800" b="1" kern="1200" dirty="0" err="1"/>
            <a:t>và</a:t>
          </a:r>
          <a:r>
            <a:rPr lang="en-US" sz="1800" b="1" kern="1200" dirty="0"/>
            <a:t> PTNT: </a:t>
          </a:r>
          <a:r>
            <a:rPr lang="en-US" sz="1800" kern="1200" dirty="0" err="1"/>
            <a:t>ngũ</a:t>
          </a:r>
          <a:r>
            <a:rPr lang="en-US" sz="1800" kern="1200" dirty="0"/>
            <a:t> </a:t>
          </a:r>
          <a:r>
            <a:rPr lang="en-US" sz="1800" kern="1200" dirty="0" err="1"/>
            <a:t>cốc</a:t>
          </a:r>
          <a:r>
            <a:rPr lang="en-US" sz="1800" kern="1200" dirty="0"/>
            <a:t>; </a:t>
          </a:r>
          <a:r>
            <a:rPr lang="en-US" sz="1800" kern="1200" dirty="0" err="1"/>
            <a:t>thịt</a:t>
          </a:r>
          <a:r>
            <a:rPr lang="en-US" sz="1800" kern="1200" dirty="0"/>
            <a:t> </a:t>
          </a:r>
          <a:r>
            <a:rPr lang="en-US" sz="1800" kern="1200" dirty="0" err="1"/>
            <a:t>và</a:t>
          </a:r>
          <a:r>
            <a:rPr lang="en-US" sz="1800" kern="1200" dirty="0"/>
            <a:t> </a:t>
          </a:r>
          <a:r>
            <a:rPr lang="en-US" sz="1800" kern="1200" dirty="0" err="1"/>
            <a:t>các</a:t>
          </a:r>
          <a:r>
            <a:rPr lang="en-US" sz="1800" kern="1200" dirty="0"/>
            <a:t> </a:t>
          </a:r>
          <a:r>
            <a:rPr lang="en-US" sz="1800" kern="1200" dirty="0" err="1"/>
            <a:t>sản</a:t>
          </a:r>
          <a:r>
            <a:rPr lang="en-US" sz="1800" kern="1200" dirty="0"/>
            <a:t> </a:t>
          </a:r>
          <a:r>
            <a:rPr lang="en-US" sz="1800" kern="1200" dirty="0" err="1"/>
            <a:t>phẩm</a:t>
          </a:r>
          <a:r>
            <a:rPr lang="en-US" sz="1800" kern="1200" dirty="0"/>
            <a:t> </a:t>
          </a:r>
          <a:r>
            <a:rPr lang="en-US" sz="1800" kern="1200" dirty="0" err="1"/>
            <a:t>từ</a:t>
          </a:r>
          <a:r>
            <a:rPr lang="en-US" sz="1800" kern="1200" dirty="0"/>
            <a:t> </a:t>
          </a:r>
          <a:r>
            <a:rPr lang="en-US" sz="1800" kern="1200" dirty="0" err="1"/>
            <a:t>thịt</a:t>
          </a:r>
          <a:r>
            <a:rPr lang="en-US" sz="1800" kern="1200" dirty="0"/>
            <a:t>; </a:t>
          </a:r>
          <a:r>
            <a:rPr lang="en-US" sz="1800" kern="1200" dirty="0" err="1"/>
            <a:t>thủy</a:t>
          </a:r>
          <a:r>
            <a:rPr lang="en-US" sz="1800" kern="1200" dirty="0"/>
            <a:t> </a:t>
          </a:r>
          <a:r>
            <a:rPr lang="en-US" sz="1800" kern="1200" dirty="0" err="1"/>
            <a:t>sản</a:t>
          </a:r>
          <a:r>
            <a:rPr lang="en-US" sz="1800" kern="1200" dirty="0"/>
            <a:t> </a:t>
          </a:r>
          <a:r>
            <a:rPr lang="en-US" sz="1800" kern="1200" dirty="0" err="1"/>
            <a:t>và</a:t>
          </a:r>
          <a:r>
            <a:rPr lang="en-US" sz="1800" kern="1200" dirty="0"/>
            <a:t> </a:t>
          </a:r>
          <a:r>
            <a:rPr lang="en-US" sz="1800" kern="1200" dirty="0" err="1"/>
            <a:t>sản</a:t>
          </a:r>
          <a:r>
            <a:rPr lang="en-US" sz="1800" kern="1200" dirty="0"/>
            <a:t> </a:t>
          </a:r>
          <a:r>
            <a:rPr lang="en-US" sz="1800" kern="1200" dirty="0" err="1"/>
            <a:t>phẩm</a:t>
          </a:r>
          <a:r>
            <a:rPr lang="en-US" sz="1800" kern="1200" dirty="0"/>
            <a:t> </a:t>
          </a:r>
          <a:r>
            <a:rPr lang="en-US" sz="1800" kern="1200" dirty="0" err="1"/>
            <a:t>thủy</a:t>
          </a:r>
          <a:r>
            <a:rPr lang="en-US" sz="1800" kern="1200" dirty="0"/>
            <a:t> </a:t>
          </a:r>
          <a:r>
            <a:rPr lang="en-US" sz="1800" kern="1200" dirty="0" err="1"/>
            <a:t>sản</a:t>
          </a:r>
          <a:r>
            <a:rPr lang="en-US" sz="1800" kern="1200" dirty="0"/>
            <a:t>; </a:t>
          </a:r>
          <a:r>
            <a:rPr lang="en-US" sz="1800" kern="1200" dirty="0" err="1"/>
            <a:t>rau</a:t>
          </a:r>
          <a:r>
            <a:rPr lang="en-US" sz="1800" kern="1200" dirty="0"/>
            <a:t>, </a:t>
          </a:r>
          <a:r>
            <a:rPr lang="en-US" sz="1800" kern="1200" dirty="0" err="1"/>
            <a:t>củ</a:t>
          </a:r>
          <a:r>
            <a:rPr lang="en-US" sz="1800" kern="1200" dirty="0"/>
            <a:t>, </a:t>
          </a:r>
          <a:r>
            <a:rPr lang="en-US" sz="1800" kern="1200" dirty="0" err="1"/>
            <a:t>quả</a:t>
          </a:r>
          <a:r>
            <a:rPr lang="en-US" sz="1800" kern="1200" dirty="0"/>
            <a:t> </a:t>
          </a:r>
          <a:r>
            <a:rPr lang="en-US" sz="1800" kern="1200" dirty="0" err="1"/>
            <a:t>và</a:t>
          </a:r>
          <a:r>
            <a:rPr lang="en-US" sz="1800" kern="1200" dirty="0"/>
            <a:t> </a:t>
          </a:r>
          <a:r>
            <a:rPr lang="en-US" sz="1800" kern="1200" dirty="0" err="1"/>
            <a:t>sản</a:t>
          </a:r>
          <a:r>
            <a:rPr lang="en-US" sz="1800" kern="1200" dirty="0"/>
            <a:t> </a:t>
          </a:r>
          <a:r>
            <a:rPr lang="en-US" sz="1800" kern="1200" dirty="0" err="1"/>
            <a:t>phẩm</a:t>
          </a:r>
          <a:r>
            <a:rPr lang="en-US" sz="1800" kern="1200" dirty="0"/>
            <a:t> </a:t>
          </a:r>
          <a:r>
            <a:rPr lang="en-US" sz="1800" kern="1200" dirty="0" err="1"/>
            <a:t>rau</a:t>
          </a:r>
          <a:r>
            <a:rPr lang="en-US" sz="1800" kern="1200" dirty="0"/>
            <a:t>, </a:t>
          </a:r>
          <a:r>
            <a:rPr lang="en-US" sz="1800" kern="1200" dirty="0" err="1"/>
            <a:t>củ</a:t>
          </a:r>
          <a:r>
            <a:rPr lang="en-US" sz="1800" kern="1200" dirty="0"/>
            <a:t>, </a:t>
          </a:r>
          <a:r>
            <a:rPr lang="en-US" sz="1800" kern="1200" dirty="0" err="1"/>
            <a:t>quả</a:t>
          </a:r>
          <a:r>
            <a:rPr lang="en-US" sz="1800" kern="1200" dirty="0"/>
            <a:t>; </a:t>
          </a:r>
          <a:r>
            <a:rPr lang="en-US" sz="1800" kern="1200" dirty="0" err="1"/>
            <a:t>trứng</a:t>
          </a:r>
          <a:r>
            <a:rPr lang="en-US" sz="1800" kern="1200" dirty="0"/>
            <a:t> </a:t>
          </a:r>
          <a:r>
            <a:rPr lang="en-US" sz="1800" kern="1200" dirty="0" err="1"/>
            <a:t>và</a:t>
          </a:r>
          <a:r>
            <a:rPr lang="en-US" sz="1800" kern="1200" dirty="0"/>
            <a:t> </a:t>
          </a:r>
          <a:r>
            <a:rPr lang="en-US" sz="1800" kern="1200" dirty="0" err="1"/>
            <a:t>các</a:t>
          </a:r>
          <a:r>
            <a:rPr lang="en-US" sz="1800" kern="1200" dirty="0"/>
            <a:t> </a:t>
          </a:r>
          <a:r>
            <a:rPr lang="en-US" sz="1800" kern="1200" dirty="0" err="1"/>
            <a:t>sản</a:t>
          </a:r>
          <a:r>
            <a:rPr lang="en-US" sz="1800" kern="1200" dirty="0"/>
            <a:t> </a:t>
          </a:r>
          <a:r>
            <a:rPr lang="en-US" sz="1800" kern="1200" dirty="0" err="1"/>
            <a:t>phẩm</a:t>
          </a:r>
          <a:r>
            <a:rPr lang="en-US" sz="1800" kern="1200" dirty="0"/>
            <a:t> </a:t>
          </a:r>
          <a:r>
            <a:rPr lang="en-US" sz="1800" kern="1200" dirty="0" err="1"/>
            <a:t>từ</a:t>
          </a:r>
          <a:r>
            <a:rPr lang="en-US" sz="1800" kern="1200" dirty="0"/>
            <a:t> </a:t>
          </a:r>
          <a:r>
            <a:rPr lang="en-US" sz="1800" kern="1200" dirty="0" err="1"/>
            <a:t>trứng</a:t>
          </a:r>
          <a:r>
            <a:rPr lang="en-US" sz="1800" kern="1200" dirty="0"/>
            <a:t>; ….</a:t>
          </a:r>
        </a:p>
      </dsp:txBody>
      <dsp:txXfrm>
        <a:off x="4205616" y="1005480"/>
        <a:ext cx="3063455" cy="1763744"/>
      </dsp:txXfrm>
    </dsp:sp>
    <dsp:sp modelId="{75C01985-4E50-48CF-ABF6-394167FB9863}">
      <dsp:nvSpPr>
        <dsp:cNvPr id="0" name=""/>
        <dsp:cNvSpPr/>
      </dsp:nvSpPr>
      <dsp:spPr>
        <a:xfrm>
          <a:off x="7647200" y="643514"/>
          <a:ext cx="3110651" cy="194810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CB725CE-5F29-423F-A7A0-3B2D61BF6820}">
      <dsp:nvSpPr>
        <dsp:cNvPr id="0" name=""/>
        <dsp:cNvSpPr/>
      </dsp:nvSpPr>
      <dsp:spPr>
        <a:xfrm>
          <a:off x="7970455" y="950607"/>
          <a:ext cx="3110651" cy="194810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err="1"/>
            <a:t>Bộ</a:t>
          </a:r>
          <a:r>
            <a:rPr lang="en-US" sz="1800" b="1" kern="1200" dirty="0"/>
            <a:t> </a:t>
          </a:r>
          <a:r>
            <a:rPr lang="en-US" sz="1800" b="1" kern="1200" dirty="0" err="1"/>
            <a:t>Công</a:t>
          </a:r>
          <a:r>
            <a:rPr lang="en-US" sz="1800" b="1" kern="1200" dirty="0"/>
            <a:t> </a:t>
          </a:r>
          <a:r>
            <a:rPr lang="en-US" sz="1800" b="1" kern="1200" dirty="0" err="1"/>
            <a:t>Thương</a:t>
          </a:r>
          <a:r>
            <a:rPr lang="en-US" sz="1800" b="1" kern="1200" dirty="0"/>
            <a:t>: </a:t>
          </a:r>
          <a:r>
            <a:rPr lang="en-US" sz="1800" kern="1200" dirty="0" err="1"/>
            <a:t>các</a:t>
          </a:r>
          <a:r>
            <a:rPr lang="en-US" sz="1800" kern="1200" dirty="0"/>
            <a:t> </a:t>
          </a:r>
          <a:r>
            <a:rPr lang="en-US" sz="1800" kern="1200" dirty="0" err="1"/>
            <a:t>loại</a:t>
          </a:r>
          <a:r>
            <a:rPr lang="en-US" sz="1800" kern="1200" dirty="0"/>
            <a:t> </a:t>
          </a:r>
          <a:r>
            <a:rPr lang="en-US" sz="1800" kern="1200" dirty="0" err="1"/>
            <a:t>rượu</a:t>
          </a:r>
          <a:r>
            <a:rPr lang="en-US" sz="1800" kern="1200" dirty="0"/>
            <a:t>, </a:t>
          </a:r>
          <a:r>
            <a:rPr lang="en-US" sz="1800" kern="1200" dirty="0" err="1"/>
            <a:t>bia</a:t>
          </a:r>
          <a:r>
            <a:rPr lang="en-US" sz="1800" kern="1200" dirty="0"/>
            <a:t>, </a:t>
          </a:r>
          <a:r>
            <a:rPr lang="en-US" sz="1800" kern="1200" dirty="0" err="1"/>
            <a:t>nước</a:t>
          </a:r>
          <a:r>
            <a:rPr lang="en-US" sz="1800" kern="1200" dirty="0"/>
            <a:t> </a:t>
          </a:r>
          <a:r>
            <a:rPr lang="en-US" sz="1800" kern="1200" dirty="0" err="1"/>
            <a:t>giải</a:t>
          </a:r>
          <a:r>
            <a:rPr lang="en-US" sz="1800" kern="1200" dirty="0"/>
            <a:t> </a:t>
          </a:r>
          <a:r>
            <a:rPr lang="en-US" sz="1800" kern="1200" dirty="0" err="1"/>
            <a:t>khát</a:t>
          </a:r>
          <a:r>
            <a:rPr lang="en-US" sz="1800" kern="1200" dirty="0"/>
            <a:t>, </a:t>
          </a:r>
          <a:r>
            <a:rPr lang="en-US" sz="1800" kern="1200" dirty="0" err="1"/>
            <a:t>sữa</a:t>
          </a:r>
          <a:r>
            <a:rPr lang="en-US" sz="1800" kern="1200" dirty="0"/>
            <a:t> </a:t>
          </a:r>
          <a:r>
            <a:rPr lang="en-US" sz="1800" kern="1200" dirty="0" err="1"/>
            <a:t>chế</a:t>
          </a:r>
          <a:r>
            <a:rPr lang="en-US" sz="1800" kern="1200" dirty="0"/>
            <a:t> </a:t>
          </a:r>
          <a:r>
            <a:rPr lang="en-US" sz="1800" kern="1200" dirty="0" err="1"/>
            <a:t>biến</a:t>
          </a:r>
          <a:r>
            <a:rPr lang="en-US" sz="1800" kern="1200" dirty="0"/>
            <a:t>, </a:t>
          </a:r>
          <a:r>
            <a:rPr lang="en-US" sz="1800" kern="1200" dirty="0" err="1"/>
            <a:t>dầu</a:t>
          </a:r>
          <a:r>
            <a:rPr lang="en-US" sz="1800" kern="1200" dirty="0"/>
            <a:t> </a:t>
          </a:r>
          <a:r>
            <a:rPr lang="en-US" sz="1800" kern="1200" dirty="0" err="1"/>
            <a:t>thực</a:t>
          </a:r>
          <a:r>
            <a:rPr lang="en-US" sz="1800" kern="1200" dirty="0"/>
            <a:t> </a:t>
          </a:r>
          <a:r>
            <a:rPr lang="en-US" sz="1800" kern="1200" dirty="0" err="1"/>
            <a:t>vật</a:t>
          </a:r>
          <a:r>
            <a:rPr lang="en-US" sz="1800" kern="1200" dirty="0"/>
            <a:t>, </a:t>
          </a:r>
          <a:r>
            <a:rPr lang="en-US" sz="1800" kern="1200" dirty="0" err="1"/>
            <a:t>sản</a:t>
          </a:r>
          <a:r>
            <a:rPr lang="en-US" sz="1800" kern="1200" dirty="0"/>
            <a:t> </a:t>
          </a:r>
          <a:r>
            <a:rPr lang="en-US" sz="1800" kern="1200" dirty="0" err="1"/>
            <a:t>phẩm</a:t>
          </a:r>
          <a:r>
            <a:rPr lang="en-US" sz="1800" kern="1200" dirty="0"/>
            <a:t> </a:t>
          </a:r>
          <a:r>
            <a:rPr lang="en-US" sz="1800" kern="1200" dirty="0" err="1"/>
            <a:t>chế</a:t>
          </a:r>
          <a:r>
            <a:rPr lang="en-US" sz="1800" kern="1200" dirty="0"/>
            <a:t> </a:t>
          </a:r>
          <a:r>
            <a:rPr lang="en-US" sz="1800" kern="1200" dirty="0" err="1"/>
            <a:t>biến</a:t>
          </a:r>
          <a:r>
            <a:rPr lang="en-US" sz="1800" kern="1200" dirty="0"/>
            <a:t> </a:t>
          </a:r>
          <a:r>
            <a:rPr lang="en-US" sz="1800" kern="1200" dirty="0" err="1"/>
            <a:t>bột</a:t>
          </a:r>
          <a:r>
            <a:rPr lang="en-US" sz="1800" kern="1200" dirty="0"/>
            <a:t>, </a:t>
          </a:r>
          <a:r>
            <a:rPr lang="en-US" sz="1800" kern="1200" dirty="0" err="1"/>
            <a:t>tinh</a:t>
          </a:r>
          <a:r>
            <a:rPr lang="en-US" sz="1800" kern="1200" dirty="0"/>
            <a:t> </a:t>
          </a:r>
          <a:r>
            <a:rPr lang="en-US" sz="1800" kern="1200" dirty="0" err="1"/>
            <a:t>bột</a:t>
          </a:r>
          <a:r>
            <a:rPr lang="en-US" sz="1800" kern="1200" dirty="0"/>
            <a:t>, bánh, </a:t>
          </a:r>
          <a:r>
            <a:rPr lang="en-US" sz="1800" kern="1200" dirty="0" err="1"/>
            <a:t>mứt</a:t>
          </a:r>
          <a:r>
            <a:rPr lang="en-US" sz="1800" kern="1200" dirty="0"/>
            <a:t>, </a:t>
          </a:r>
          <a:r>
            <a:rPr lang="en-US" sz="1800" kern="1200" dirty="0" err="1"/>
            <a:t>kẹo</a:t>
          </a:r>
          <a:r>
            <a:rPr lang="en-US" sz="1800" kern="1200" dirty="0"/>
            <a:t>,..</a:t>
          </a:r>
        </a:p>
      </dsp:txBody>
      <dsp:txXfrm>
        <a:off x="8027513" y="1007665"/>
        <a:ext cx="2996535" cy="183399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3F6CCD-B64A-41B7-9522-150EAFAE12E5}">
      <dsp:nvSpPr>
        <dsp:cNvPr id="0" name=""/>
        <dsp:cNvSpPr/>
      </dsp:nvSpPr>
      <dsp:spPr>
        <a:xfrm>
          <a:off x="0" y="111966"/>
          <a:ext cx="6628804" cy="1356029"/>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err="1"/>
            <a:t>Trước</a:t>
          </a:r>
          <a:r>
            <a:rPr lang="en-US" sz="1900" kern="1200" dirty="0"/>
            <a:t> 6 </a:t>
          </a:r>
          <a:r>
            <a:rPr lang="en-US" sz="1900" kern="1200" dirty="0" err="1"/>
            <a:t>tháng</a:t>
          </a:r>
          <a:r>
            <a:rPr lang="en-US" sz="1900" kern="1200" dirty="0"/>
            <a:t> (</a:t>
          </a:r>
          <a:r>
            <a:rPr lang="en-US" sz="1900" kern="1200" dirty="0" err="1"/>
            <a:t>tính</a:t>
          </a:r>
          <a:r>
            <a:rPr lang="en-US" sz="1900" kern="1200" dirty="0"/>
            <a:t> </a:t>
          </a:r>
          <a:r>
            <a:rPr lang="en-US" sz="1900" kern="1200" dirty="0" err="1"/>
            <a:t>đến</a:t>
          </a:r>
          <a:r>
            <a:rPr lang="en-US" sz="1900" kern="1200" dirty="0"/>
            <a:t> </a:t>
          </a:r>
          <a:r>
            <a:rPr lang="en-US" sz="1900" kern="1200" dirty="0" err="1"/>
            <a:t>ngày</a:t>
          </a:r>
          <a:r>
            <a:rPr lang="en-US" sz="1900" kern="1200" dirty="0"/>
            <a:t> </a:t>
          </a:r>
          <a:r>
            <a:rPr lang="en-US" sz="1900" kern="1200" dirty="0" err="1"/>
            <a:t>giấy</a:t>
          </a:r>
          <a:r>
            <a:rPr lang="en-US" sz="1900" kern="1200" dirty="0"/>
            <a:t> </a:t>
          </a:r>
          <a:r>
            <a:rPr lang="en-US" sz="1900" kern="1200" dirty="0" err="1"/>
            <a:t>chứng</a:t>
          </a:r>
          <a:r>
            <a:rPr lang="en-US" sz="1900" kern="1200" dirty="0"/>
            <a:t> </a:t>
          </a:r>
          <a:r>
            <a:rPr lang="en-US" sz="1900" kern="1200" dirty="0" err="1"/>
            <a:t>nhận</a:t>
          </a:r>
          <a:r>
            <a:rPr lang="en-US" sz="1900" kern="1200" dirty="0"/>
            <a:t> </a:t>
          </a:r>
          <a:r>
            <a:rPr lang="en-US" sz="1900" kern="1200" dirty="0" err="1"/>
            <a:t>cơ</a:t>
          </a:r>
          <a:r>
            <a:rPr lang="en-US" sz="1900" kern="1200" dirty="0"/>
            <a:t> </a:t>
          </a:r>
          <a:r>
            <a:rPr lang="en-US" sz="1900" kern="1200" dirty="0" err="1"/>
            <a:t>sở</a:t>
          </a:r>
          <a:r>
            <a:rPr lang="en-US" sz="1900" kern="1200" dirty="0"/>
            <a:t> </a:t>
          </a:r>
          <a:r>
            <a:rPr lang="en-US" sz="1900" kern="1200" dirty="0" err="1"/>
            <a:t>đủ</a:t>
          </a:r>
          <a:r>
            <a:rPr lang="en-US" sz="1900" kern="1200" dirty="0"/>
            <a:t> </a:t>
          </a:r>
          <a:r>
            <a:rPr lang="en-US" sz="1900" kern="1200" dirty="0" err="1"/>
            <a:t>điều</a:t>
          </a:r>
          <a:r>
            <a:rPr lang="en-US" sz="1900" kern="1200" dirty="0"/>
            <a:t> </a:t>
          </a:r>
          <a:r>
            <a:rPr lang="en-US" sz="1900" kern="1200" dirty="0" err="1"/>
            <a:t>kiện</a:t>
          </a:r>
          <a:r>
            <a:rPr lang="en-US" sz="1900" kern="1200" dirty="0"/>
            <a:t> ATTP </a:t>
          </a:r>
          <a:r>
            <a:rPr lang="en-US" sz="1900" kern="1200" dirty="0" err="1"/>
            <a:t>hết</a:t>
          </a:r>
          <a:r>
            <a:rPr lang="en-US" sz="1900" kern="1200" dirty="0"/>
            <a:t> </a:t>
          </a:r>
          <a:r>
            <a:rPr lang="en-US" sz="1900" kern="1200" dirty="0" err="1"/>
            <a:t>hiệu</a:t>
          </a:r>
          <a:r>
            <a:rPr lang="en-US" sz="1900" kern="1200" dirty="0"/>
            <a:t> </a:t>
          </a:r>
          <a:r>
            <a:rPr lang="en-US" sz="1900" kern="1200" dirty="0" err="1"/>
            <a:t>lực</a:t>
          </a:r>
          <a:r>
            <a:rPr lang="en-US" sz="1900" kern="1200" dirty="0"/>
            <a:t>), </a:t>
          </a:r>
          <a:r>
            <a:rPr lang="en-US" sz="1900" kern="1200" dirty="0" err="1"/>
            <a:t>trong</a:t>
          </a:r>
          <a:r>
            <a:rPr lang="en-US" sz="1900" kern="1200" dirty="0"/>
            <a:t> </a:t>
          </a:r>
          <a:r>
            <a:rPr lang="en-US" sz="1900" kern="1200" dirty="0" err="1"/>
            <a:t>trường</a:t>
          </a:r>
          <a:r>
            <a:rPr lang="en-US" sz="1900" kern="1200" dirty="0"/>
            <a:t> </a:t>
          </a:r>
          <a:r>
            <a:rPr lang="en-US" sz="1900" kern="1200" dirty="0" err="1"/>
            <a:t>hợp</a:t>
          </a:r>
          <a:r>
            <a:rPr lang="en-US" sz="1900" kern="1200" dirty="0"/>
            <a:t> </a:t>
          </a:r>
          <a:r>
            <a:rPr lang="en-US" sz="1900" kern="1200" dirty="0" err="1"/>
            <a:t>tiếp</a:t>
          </a:r>
          <a:r>
            <a:rPr lang="en-US" sz="1900" kern="1200" dirty="0"/>
            <a:t> </a:t>
          </a:r>
          <a:r>
            <a:rPr lang="en-US" sz="1900" kern="1200" dirty="0" err="1"/>
            <a:t>tục</a:t>
          </a:r>
          <a:r>
            <a:rPr lang="en-US" sz="1900" kern="1200" dirty="0"/>
            <a:t> </a:t>
          </a:r>
          <a:r>
            <a:rPr lang="en-US" sz="1900" kern="1200" dirty="0" err="1"/>
            <a:t>sản</a:t>
          </a:r>
          <a:r>
            <a:rPr lang="en-US" sz="1900" kern="1200" dirty="0"/>
            <a:t> </a:t>
          </a:r>
          <a:r>
            <a:rPr lang="en-US" sz="1900" kern="1200" dirty="0" err="1"/>
            <a:t>xuất</a:t>
          </a:r>
          <a:r>
            <a:rPr lang="en-US" sz="1900" kern="1200" dirty="0"/>
            <a:t>, </a:t>
          </a:r>
          <a:r>
            <a:rPr lang="en-US" sz="1900" kern="1200" dirty="0" err="1"/>
            <a:t>kinh</a:t>
          </a:r>
          <a:r>
            <a:rPr lang="en-US" sz="1900" kern="1200" dirty="0"/>
            <a:t> </a:t>
          </a:r>
          <a:r>
            <a:rPr lang="en-US" sz="1900" kern="1200" dirty="0" err="1"/>
            <a:t>doanh</a:t>
          </a:r>
          <a:r>
            <a:rPr lang="en-US" sz="1900" kern="1200" dirty="0"/>
            <a:t> </a:t>
          </a:r>
          <a:r>
            <a:rPr lang="en-US" sz="1900" kern="1200" dirty="0" err="1"/>
            <a:t>thực</a:t>
          </a:r>
          <a:r>
            <a:rPr lang="en-US" sz="1900" kern="1200" dirty="0"/>
            <a:t> </a:t>
          </a:r>
          <a:r>
            <a:rPr lang="en-US" sz="1900" kern="1200" dirty="0" err="1"/>
            <a:t>phẩm</a:t>
          </a:r>
          <a:r>
            <a:rPr lang="en-US" sz="1900" kern="1200" dirty="0"/>
            <a:t> </a:t>
          </a:r>
          <a:r>
            <a:rPr lang="en-US" sz="1900" kern="1200" dirty="0" err="1"/>
            <a:t>cơ</a:t>
          </a:r>
          <a:r>
            <a:rPr lang="en-US" sz="1900" kern="1200" dirty="0"/>
            <a:t> </a:t>
          </a:r>
          <a:r>
            <a:rPr lang="en-US" sz="1900" kern="1200" dirty="0" err="1"/>
            <a:t>sở</a:t>
          </a:r>
          <a:r>
            <a:rPr lang="en-US" sz="1900" kern="1200" dirty="0"/>
            <a:t> </a:t>
          </a:r>
          <a:r>
            <a:rPr lang="en-US" sz="1900" kern="1200" dirty="0" err="1"/>
            <a:t>phải</a:t>
          </a:r>
          <a:r>
            <a:rPr lang="en-US" sz="1900" kern="1200" dirty="0"/>
            <a:t> </a:t>
          </a:r>
          <a:r>
            <a:rPr lang="en-US" sz="1900" kern="1200" dirty="0" err="1"/>
            <a:t>nộp</a:t>
          </a:r>
          <a:r>
            <a:rPr lang="en-US" sz="1900" kern="1200" dirty="0"/>
            <a:t> </a:t>
          </a:r>
          <a:r>
            <a:rPr lang="en-US" sz="1900" kern="1200" dirty="0" err="1"/>
            <a:t>đơn</a:t>
          </a:r>
          <a:r>
            <a:rPr lang="en-US" sz="1900" kern="1200" dirty="0"/>
            <a:t> </a:t>
          </a:r>
          <a:r>
            <a:rPr lang="en-US" sz="1900" kern="1200" dirty="0" err="1"/>
            <a:t>đề</a:t>
          </a:r>
          <a:r>
            <a:rPr lang="en-US" sz="1900" kern="1200" dirty="0"/>
            <a:t> </a:t>
          </a:r>
          <a:r>
            <a:rPr lang="en-US" sz="1900" kern="1200" dirty="0" err="1"/>
            <a:t>nghị</a:t>
          </a:r>
          <a:r>
            <a:rPr lang="en-US" sz="1900" kern="1200" dirty="0"/>
            <a:t> </a:t>
          </a:r>
          <a:r>
            <a:rPr lang="en-US" sz="1900" kern="1200" dirty="0" err="1"/>
            <a:t>xin</a:t>
          </a:r>
          <a:r>
            <a:rPr lang="en-US" sz="1900" kern="1200" dirty="0"/>
            <a:t> </a:t>
          </a:r>
          <a:r>
            <a:rPr lang="en-US" sz="1900" kern="1200" dirty="0" err="1"/>
            <a:t>cấp</a:t>
          </a:r>
          <a:r>
            <a:rPr lang="en-US" sz="1900" kern="1200" dirty="0"/>
            <a:t> </a:t>
          </a:r>
          <a:r>
            <a:rPr lang="en-US" sz="1900" kern="1200" dirty="0" err="1"/>
            <a:t>lại</a:t>
          </a:r>
          <a:r>
            <a:rPr lang="en-US" sz="1900" kern="1200" dirty="0"/>
            <a:t> GCN.</a:t>
          </a:r>
        </a:p>
      </dsp:txBody>
      <dsp:txXfrm>
        <a:off x="66196" y="178162"/>
        <a:ext cx="6496412" cy="1223637"/>
      </dsp:txXfrm>
    </dsp:sp>
    <dsp:sp modelId="{C90B4DD8-F071-4B76-9FA5-C85FA743A191}">
      <dsp:nvSpPr>
        <dsp:cNvPr id="0" name=""/>
        <dsp:cNvSpPr/>
      </dsp:nvSpPr>
      <dsp:spPr>
        <a:xfrm>
          <a:off x="0" y="1522716"/>
          <a:ext cx="6628804" cy="1356029"/>
        </a:xfrm>
        <a:prstGeom prst="roundRect">
          <a:avLst/>
        </a:prstGeom>
        <a:gradFill rotWithShape="0">
          <a:gsLst>
            <a:gs pos="0">
              <a:schemeClr val="accent2">
                <a:hueOff val="-1482143"/>
                <a:satOff val="7100"/>
                <a:lumOff val="6569"/>
                <a:alphaOff val="0"/>
                <a:shade val="51000"/>
                <a:satMod val="130000"/>
              </a:schemeClr>
            </a:gs>
            <a:gs pos="80000">
              <a:schemeClr val="accent2">
                <a:hueOff val="-1482143"/>
                <a:satOff val="7100"/>
                <a:lumOff val="6569"/>
                <a:alphaOff val="0"/>
                <a:shade val="93000"/>
                <a:satMod val="130000"/>
              </a:schemeClr>
            </a:gs>
            <a:gs pos="100000">
              <a:schemeClr val="accent2">
                <a:hueOff val="-1482143"/>
                <a:satOff val="7100"/>
                <a:lumOff val="656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t>GCN </a:t>
          </a:r>
          <a:r>
            <a:rPr lang="en-US" sz="1900" kern="1200" dirty="0" err="1"/>
            <a:t>có</a:t>
          </a:r>
          <a:r>
            <a:rPr lang="en-US" sz="1900" kern="1200" dirty="0"/>
            <a:t> </a:t>
          </a:r>
          <a:r>
            <a:rPr lang="en-US" sz="1900" kern="1200" dirty="0" err="1"/>
            <a:t>hiệu</a:t>
          </a:r>
          <a:r>
            <a:rPr lang="en-US" sz="1900" kern="1200" dirty="0"/>
            <a:t> </a:t>
          </a:r>
          <a:r>
            <a:rPr lang="en-US" sz="1900" kern="1200" dirty="0" err="1"/>
            <a:t>lực</a:t>
          </a:r>
          <a:r>
            <a:rPr lang="en-US" sz="1900" kern="1200" dirty="0"/>
            <a:t> 3 </a:t>
          </a:r>
          <a:r>
            <a:rPr lang="en-US" sz="1900" kern="1200" dirty="0" err="1"/>
            <a:t>năm</a:t>
          </a:r>
          <a:r>
            <a:rPr lang="en-US" sz="1900" kern="1200" dirty="0"/>
            <a:t> </a:t>
          </a:r>
          <a:r>
            <a:rPr lang="en-US" sz="1900" kern="1200" dirty="0" err="1"/>
            <a:t>kể</a:t>
          </a:r>
          <a:r>
            <a:rPr lang="en-US" sz="1900" kern="1200" dirty="0"/>
            <a:t> </a:t>
          </a:r>
          <a:r>
            <a:rPr lang="en-US" sz="1900" kern="1200" dirty="0" err="1"/>
            <a:t>từ</a:t>
          </a:r>
          <a:r>
            <a:rPr lang="en-US" sz="1900" kern="1200" dirty="0"/>
            <a:t> </a:t>
          </a:r>
          <a:r>
            <a:rPr lang="en-US" sz="1900" kern="1200" dirty="0" err="1"/>
            <a:t>ngày</a:t>
          </a:r>
          <a:r>
            <a:rPr lang="en-US" sz="1900" kern="1200" dirty="0"/>
            <a:t> </a:t>
          </a:r>
          <a:r>
            <a:rPr lang="en-US" sz="1900" kern="1200" dirty="0" err="1"/>
            <a:t>cấp</a:t>
          </a:r>
          <a:r>
            <a:rPr lang="en-US" sz="1900" kern="1200" dirty="0"/>
            <a:t>.</a:t>
          </a:r>
        </a:p>
      </dsp:txBody>
      <dsp:txXfrm>
        <a:off x="66196" y="1588912"/>
        <a:ext cx="6496412" cy="1223637"/>
      </dsp:txXfrm>
    </dsp:sp>
    <dsp:sp modelId="{4A84059F-1F42-4292-8C03-C3172F480B91}">
      <dsp:nvSpPr>
        <dsp:cNvPr id="0" name=""/>
        <dsp:cNvSpPr/>
      </dsp:nvSpPr>
      <dsp:spPr>
        <a:xfrm>
          <a:off x="0" y="2933466"/>
          <a:ext cx="6628804" cy="1356029"/>
        </a:xfrm>
        <a:prstGeom prst="roundRect">
          <a:avLst/>
        </a:prstGeom>
        <a:gradFill rotWithShape="0">
          <a:gsLst>
            <a:gs pos="0">
              <a:schemeClr val="accent2">
                <a:hueOff val="-2964286"/>
                <a:satOff val="14200"/>
                <a:lumOff val="13137"/>
                <a:alphaOff val="0"/>
                <a:shade val="51000"/>
                <a:satMod val="130000"/>
              </a:schemeClr>
            </a:gs>
            <a:gs pos="80000">
              <a:schemeClr val="accent2">
                <a:hueOff val="-2964286"/>
                <a:satOff val="14200"/>
                <a:lumOff val="13137"/>
                <a:alphaOff val="0"/>
                <a:shade val="93000"/>
                <a:satMod val="130000"/>
              </a:schemeClr>
            </a:gs>
            <a:gs pos="100000">
              <a:schemeClr val="accent2">
                <a:hueOff val="-2964286"/>
                <a:satOff val="14200"/>
                <a:lumOff val="13137"/>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vi-VN" sz="1900" kern="1200" dirty="0"/>
            <a:t>Giấy chứng nhận cơ sở đủ điều kiện an toàn thực phẩm bị thu hồi trong các trường hợp sau:</a:t>
          </a:r>
          <a:endParaRPr lang="en-US" sz="1900" kern="1200" dirty="0"/>
        </a:p>
      </dsp:txBody>
      <dsp:txXfrm>
        <a:off x="66196" y="2999662"/>
        <a:ext cx="6496412" cy="1223637"/>
      </dsp:txXfrm>
    </dsp:sp>
    <dsp:sp modelId="{CE7C0E25-66FC-4DF0-86AB-FF882CBD43F2}">
      <dsp:nvSpPr>
        <dsp:cNvPr id="0" name=""/>
        <dsp:cNvSpPr/>
      </dsp:nvSpPr>
      <dsp:spPr>
        <a:xfrm>
          <a:off x="0" y="4289496"/>
          <a:ext cx="6628804" cy="747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0465"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vi-VN" sz="1500" kern="1200"/>
            <a:t>Không hoạt động ngành nghề kinh doanh thực phẩm đã đăng ký.</a:t>
          </a:r>
          <a:endParaRPr lang="en-US" sz="1500" kern="1200"/>
        </a:p>
        <a:p>
          <a:pPr marL="114300" lvl="1" indent="-114300" algn="l" defTabSz="666750">
            <a:lnSpc>
              <a:spcPct val="90000"/>
            </a:lnSpc>
            <a:spcBef>
              <a:spcPct val="0"/>
            </a:spcBef>
            <a:spcAft>
              <a:spcPct val="20000"/>
            </a:spcAft>
            <a:buChar char="•"/>
          </a:pPr>
          <a:r>
            <a:rPr lang="vi-VN" sz="1500" kern="1200" dirty="0"/>
            <a:t>Chuyển đổi ngành nghề kinh doanh tại cơ sở cũ.</a:t>
          </a:r>
          <a:endParaRPr lang="en-US" sz="1500" kern="1200" dirty="0"/>
        </a:p>
        <a:p>
          <a:pPr marL="114300" lvl="1" indent="-114300" algn="l" defTabSz="666750">
            <a:lnSpc>
              <a:spcPct val="90000"/>
            </a:lnSpc>
            <a:spcBef>
              <a:spcPct val="0"/>
            </a:spcBef>
            <a:spcAft>
              <a:spcPct val="20000"/>
            </a:spcAft>
            <a:buChar char="•"/>
          </a:pPr>
          <a:r>
            <a:rPr lang="vi-VN" sz="1500" kern="1200"/>
            <a:t>Bị tước quyền sử dụng giấy chứng nhận do vi phạm</a:t>
          </a:r>
          <a:r>
            <a:rPr lang="en-US" sz="1500" kern="1200"/>
            <a:t>.</a:t>
          </a:r>
        </a:p>
      </dsp:txBody>
      <dsp:txXfrm>
        <a:off x="0" y="4289496"/>
        <a:ext cx="6628804" cy="74727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DE8E62-0830-46AB-9966-7FBEBEE4EA94}">
      <dsp:nvSpPr>
        <dsp:cNvPr id="0" name=""/>
        <dsp:cNvSpPr/>
      </dsp:nvSpPr>
      <dsp:spPr>
        <a:xfrm>
          <a:off x="0" y="44242"/>
          <a:ext cx="6628804" cy="87516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b="1" kern="1200"/>
            <a:t>Sản phẩm thực phẩm, PGTP, dụng cụ, vật liệu bao gói:</a:t>
          </a:r>
          <a:endParaRPr lang="en-US" sz="2200" kern="1200"/>
        </a:p>
      </dsp:txBody>
      <dsp:txXfrm>
        <a:off x="42722" y="86964"/>
        <a:ext cx="6543360" cy="789716"/>
      </dsp:txXfrm>
    </dsp:sp>
    <dsp:sp modelId="{BAD5F0DB-C354-453C-8419-44E3D7312DD7}">
      <dsp:nvSpPr>
        <dsp:cNvPr id="0" name=""/>
        <dsp:cNvSpPr/>
      </dsp:nvSpPr>
      <dsp:spPr>
        <a:xfrm>
          <a:off x="0" y="919402"/>
          <a:ext cx="6628804" cy="8424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0465" tIns="27940" rIns="156464" bIns="27940" numCol="1" spcCol="1270" anchor="t" anchorCtr="0">
          <a:noAutofit/>
        </a:bodyPr>
        <a:lstStyle/>
        <a:p>
          <a:pPr marL="171450" lvl="1" indent="-171450" algn="l" defTabSz="755650">
            <a:lnSpc>
              <a:spcPct val="90000"/>
            </a:lnSpc>
            <a:spcBef>
              <a:spcPct val="0"/>
            </a:spcBef>
            <a:spcAft>
              <a:spcPct val="20000"/>
            </a:spcAft>
            <a:buChar char="•"/>
          </a:pPr>
          <a:r>
            <a:rPr lang="en-US" sz="1700" kern="1200"/>
            <a:t>Phải có nguồn gốc, xuất xứ rõ ràng</a:t>
          </a:r>
        </a:p>
        <a:p>
          <a:pPr marL="171450" lvl="1" indent="-171450" algn="l" defTabSz="755650">
            <a:lnSpc>
              <a:spcPct val="90000"/>
            </a:lnSpc>
            <a:spcBef>
              <a:spcPct val="0"/>
            </a:spcBef>
            <a:spcAft>
              <a:spcPct val="20000"/>
            </a:spcAft>
            <a:buChar char="•"/>
          </a:pPr>
          <a:r>
            <a:rPr lang="en-US" sz="1700" kern="1200"/>
            <a:t>Có đầy đủ hợp đồng cung cấp hàng hóa, bản công bố/ tự công bố phù hợp quy định ATTP</a:t>
          </a:r>
        </a:p>
      </dsp:txBody>
      <dsp:txXfrm>
        <a:off x="0" y="919402"/>
        <a:ext cx="6628804" cy="842490"/>
      </dsp:txXfrm>
    </dsp:sp>
    <dsp:sp modelId="{1D28C3A9-3D65-4AAA-8087-EF9EF0A9E7FB}">
      <dsp:nvSpPr>
        <dsp:cNvPr id="0" name=""/>
        <dsp:cNvSpPr/>
      </dsp:nvSpPr>
      <dsp:spPr>
        <a:xfrm>
          <a:off x="0" y="1761892"/>
          <a:ext cx="6628804" cy="875160"/>
        </a:xfrm>
        <a:prstGeom prst="roundRect">
          <a:avLst/>
        </a:prstGeom>
        <a:gradFill rotWithShape="0">
          <a:gsLst>
            <a:gs pos="0">
              <a:schemeClr val="accent2">
                <a:hueOff val="-1482143"/>
                <a:satOff val="7100"/>
                <a:lumOff val="6569"/>
                <a:alphaOff val="0"/>
                <a:shade val="51000"/>
                <a:satMod val="130000"/>
              </a:schemeClr>
            </a:gs>
            <a:gs pos="80000">
              <a:schemeClr val="accent2">
                <a:hueOff val="-1482143"/>
                <a:satOff val="7100"/>
                <a:lumOff val="6569"/>
                <a:alphaOff val="0"/>
                <a:shade val="93000"/>
                <a:satMod val="130000"/>
              </a:schemeClr>
            </a:gs>
            <a:gs pos="100000">
              <a:schemeClr val="accent2">
                <a:hueOff val="-1482143"/>
                <a:satOff val="7100"/>
                <a:lumOff val="656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b="1" kern="1200"/>
            <a:t>Thực phẩm phải được thu hồi trong trường hợp</a:t>
          </a:r>
          <a:r>
            <a:rPr lang="en-US" sz="2200" kern="1200"/>
            <a:t>:</a:t>
          </a:r>
        </a:p>
      </dsp:txBody>
      <dsp:txXfrm>
        <a:off x="42722" y="1804614"/>
        <a:ext cx="6543360" cy="789716"/>
      </dsp:txXfrm>
    </dsp:sp>
    <dsp:sp modelId="{C9F5E423-5856-414D-A460-BBDEBA69FE6A}">
      <dsp:nvSpPr>
        <dsp:cNvPr id="0" name=""/>
        <dsp:cNvSpPr/>
      </dsp:nvSpPr>
      <dsp:spPr>
        <a:xfrm>
          <a:off x="0" y="2637053"/>
          <a:ext cx="6628804" cy="8652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0465" tIns="27940" rIns="156464" bIns="27940" numCol="1" spcCol="1270" anchor="t" anchorCtr="0">
          <a:noAutofit/>
        </a:bodyPr>
        <a:lstStyle/>
        <a:p>
          <a:pPr marL="171450" lvl="1" indent="-171450" algn="l" defTabSz="755650">
            <a:lnSpc>
              <a:spcPct val="90000"/>
            </a:lnSpc>
            <a:spcBef>
              <a:spcPct val="0"/>
            </a:spcBef>
            <a:spcAft>
              <a:spcPct val="20000"/>
            </a:spcAft>
            <a:buChar char="•"/>
          </a:pPr>
          <a:r>
            <a:rPr lang="en-US" sz="1700" kern="1200"/>
            <a:t>Thực phẩm hết hạn sử dụng vẫn bán trên thị trường</a:t>
          </a:r>
        </a:p>
        <a:p>
          <a:pPr marL="171450" lvl="1" indent="-171450" algn="l" defTabSz="755650">
            <a:lnSpc>
              <a:spcPct val="90000"/>
            </a:lnSpc>
            <a:spcBef>
              <a:spcPct val="0"/>
            </a:spcBef>
            <a:spcAft>
              <a:spcPct val="20000"/>
            </a:spcAft>
            <a:buChar char="•"/>
          </a:pPr>
          <a:r>
            <a:rPr lang="en-US" sz="1700" kern="1200"/>
            <a:t>Thực phẩm bị hư hỏng trong quá trình bảo quản</a:t>
          </a:r>
        </a:p>
        <a:p>
          <a:pPr marL="171450" lvl="1" indent="-171450" algn="l" defTabSz="755650">
            <a:lnSpc>
              <a:spcPct val="90000"/>
            </a:lnSpc>
            <a:spcBef>
              <a:spcPct val="0"/>
            </a:spcBef>
            <a:spcAft>
              <a:spcPct val="20000"/>
            </a:spcAft>
            <a:buChar char="•"/>
          </a:pPr>
          <a:r>
            <a:rPr lang="vi-VN" sz="1700" kern="1200"/>
            <a:t>Thực phẩm có chất cấm sử dụng</a:t>
          </a:r>
          <a:endParaRPr lang="en-US" sz="1700" kern="1200"/>
        </a:p>
      </dsp:txBody>
      <dsp:txXfrm>
        <a:off x="0" y="2637053"/>
        <a:ext cx="6628804" cy="865260"/>
      </dsp:txXfrm>
    </dsp:sp>
    <dsp:sp modelId="{DF11BF8B-EE8D-4244-BF0C-9EF6D0EF6015}">
      <dsp:nvSpPr>
        <dsp:cNvPr id="0" name=""/>
        <dsp:cNvSpPr/>
      </dsp:nvSpPr>
      <dsp:spPr>
        <a:xfrm>
          <a:off x="0" y="3502313"/>
          <a:ext cx="6628804" cy="875160"/>
        </a:xfrm>
        <a:prstGeom prst="roundRect">
          <a:avLst/>
        </a:prstGeom>
        <a:gradFill rotWithShape="0">
          <a:gsLst>
            <a:gs pos="0">
              <a:schemeClr val="accent2">
                <a:hueOff val="-2964286"/>
                <a:satOff val="14200"/>
                <a:lumOff val="13137"/>
                <a:alphaOff val="0"/>
                <a:shade val="51000"/>
                <a:satMod val="130000"/>
              </a:schemeClr>
            </a:gs>
            <a:gs pos="80000">
              <a:schemeClr val="accent2">
                <a:hueOff val="-2964286"/>
                <a:satOff val="14200"/>
                <a:lumOff val="13137"/>
                <a:alphaOff val="0"/>
                <a:shade val="93000"/>
                <a:satMod val="130000"/>
              </a:schemeClr>
            </a:gs>
            <a:gs pos="100000">
              <a:schemeClr val="accent2">
                <a:hueOff val="-2964286"/>
                <a:satOff val="14200"/>
                <a:lumOff val="13137"/>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b="1" kern="1200"/>
            <a:t>Hình thức thu hồi sản phẩm</a:t>
          </a:r>
          <a:r>
            <a:rPr lang="en-US" sz="2200" kern="1200"/>
            <a:t>:</a:t>
          </a:r>
        </a:p>
      </dsp:txBody>
      <dsp:txXfrm>
        <a:off x="42722" y="3545035"/>
        <a:ext cx="6543360" cy="789716"/>
      </dsp:txXfrm>
    </dsp:sp>
    <dsp:sp modelId="{CF2091A9-9344-4D41-B4AD-B0D3CE92ADE0}">
      <dsp:nvSpPr>
        <dsp:cNvPr id="0" name=""/>
        <dsp:cNvSpPr/>
      </dsp:nvSpPr>
      <dsp:spPr>
        <a:xfrm>
          <a:off x="0" y="4377473"/>
          <a:ext cx="6628804" cy="5578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0465" tIns="27940" rIns="156464" bIns="27940" numCol="1" spcCol="1270" anchor="t" anchorCtr="0">
          <a:noAutofit/>
        </a:bodyPr>
        <a:lstStyle/>
        <a:p>
          <a:pPr marL="171450" lvl="1" indent="-171450" algn="l" defTabSz="755650">
            <a:lnSpc>
              <a:spcPct val="90000"/>
            </a:lnSpc>
            <a:spcBef>
              <a:spcPct val="0"/>
            </a:spcBef>
            <a:spcAft>
              <a:spcPct val="20000"/>
            </a:spcAft>
            <a:buChar char="•"/>
          </a:pPr>
          <a:r>
            <a:rPr lang="vi-VN" sz="1700" kern="1200"/>
            <a:t>Thu hồi tự nguyện do cơ sở sản xuất thực hiện</a:t>
          </a:r>
          <a:endParaRPr lang="en-US" sz="1700" kern="1200"/>
        </a:p>
        <a:p>
          <a:pPr marL="171450" lvl="1" indent="-171450" algn="l" defTabSz="755650">
            <a:lnSpc>
              <a:spcPct val="90000"/>
            </a:lnSpc>
            <a:spcBef>
              <a:spcPct val="0"/>
            </a:spcBef>
            <a:spcAft>
              <a:spcPct val="20000"/>
            </a:spcAft>
            <a:buChar char="•"/>
          </a:pPr>
          <a:r>
            <a:rPr lang="vi-VN" sz="1700" kern="1200"/>
            <a:t>Thu hồi bắt buộc do Cơ quan có thẩm quyền yêu cầu</a:t>
          </a:r>
          <a:endParaRPr lang="en-US" sz="1700" kern="1200"/>
        </a:p>
      </dsp:txBody>
      <dsp:txXfrm>
        <a:off x="0" y="4377473"/>
        <a:ext cx="6628804" cy="557865"/>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en-US"/>
              <a:pPr/>
              <a:t>5/22/2023</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a:pPr/>
              <a:t>‹#›</a:t>
            </a:fld>
            <a:endParaRPr/>
          </a:p>
        </p:txBody>
      </p:sp>
    </p:spTree>
    <p:extLst>
      <p:ext uri="{BB962C8B-B14F-4D97-AF65-F5344CB8AC3E}">
        <p14:creationId xmlns:p14="http://schemas.microsoft.com/office/powerpoint/2010/main"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en-US"/>
              <a:pPr/>
              <a:t>5/22/2023</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a:pPr/>
              <a:t>‹#›</a:t>
            </a:fld>
            <a:endParaRPr/>
          </a:p>
        </p:txBody>
      </p:sp>
    </p:spTree>
    <p:extLst>
      <p:ext uri="{BB962C8B-B14F-4D97-AF65-F5344CB8AC3E}">
        <p14:creationId xmlns:p14="http://schemas.microsoft.com/office/powerpoint/2010/main"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2</a:t>
            </a:fld>
            <a:endParaRPr lang="en-US"/>
          </a:p>
        </p:txBody>
      </p:sp>
    </p:spTree>
    <p:extLst>
      <p:ext uri="{BB962C8B-B14F-4D97-AF65-F5344CB8AC3E}">
        <p14:creationId xmlns:p14="http://schemas.microsoft.com/office/powerpoint/2010/main" val="15226710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11</a:t>
            </a:fld>
            <a:endParaRPr lang="en-US"/>
          </a:p>
        </p:txBody>
      </p:sp>
    </p:spTree>
    <p:extLst>
      <p:ext uri="{BB962C8B-B14F-4D97-AF65-F5344CB8AC3E}">
        <p14:creationId xmlns:p14="http://schemas.microsoft.com/office/powerpoint/2010/main" val="8948634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12</a:t>
            </a:fld>
            <a:endParaRPr lang="en-US"/>
          </a:p>
        </p:txBody>
      </p:sp>
    </p:spTree>
    <p:extLst>
      <p:ext uri="{BB962C8B-B14F-4D97-AF65-F5344CB8AC3E}">
        <p14:creationId xmlns:p14="http://schemas.microsoft.com/office/powerpoint/2010/main" val="7191570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13</a:t>
            </a:fld>
            <a:endParaRPr lang="en-US"/>
          </a:p>
        </p:txBody>
      </p:sp>
    </p:spTree>
    <p:extLst>
      <p:ext uri="{BB962C8B-B14F-4D97-AF65-F5344CB8AC3E}">
        <p14:creationId xmlns:p14="http://schemas.microsoft.com/office/powerpoint/2010/main" val="35032978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14</a:t>
            </a:fld>
            <a:endParaRPr lang="en-US"/>
          </a:p>
        </p:txBody>
      </p:sp>
    </p:spTree>
    <p:extLst>
      <p:ext uri="{BB962C8B-B14F-4D97-AF65-F5344CB8AC3E}">
        <p14:creationId xmlns:p14="http://schemas.microsoft.com/office/powerpoint/2010/main" val="7794399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15</a:t>
            </a:fld>
            <a:endParaRPr lang="en-US"/>
          </a:p>
        </p:txBody>
      </p:sp>
    </p:spTree>
    <p:extLst>
      <p:ext uri="{BB962C8B-B14F-4D97-AF65-F5344CB8AC3E}">
        <p14:creationId xmlns:p14="http://schemas.microsoft.com/office/powerpoint/2010/main" val="29421535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16</a:t>
            </a:fld>
            <a:endParaRPr lang="en-US"/>
          </a:p>
        </p:txBody>
      </p:sp>
    </p:spTree>
    <p:extLst>
      <p:ext uri="{BB962C8B-B14F-4D97-AF65-F5344CB8AC3E}">
        <p14:creationId xmlns:p14="http://schemas.microsoft.com/office/powerpoint/2010/main" val="11244577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17</a:t>
            </a:fld>
            <a:endParaRPr lang="en-US"/>
          </a:p>
        </p:txBody>
      </p:sp>
    </p:spTree>
    <p:extLst>
      <p:ext uri="{BB962C8B-B14F-4D97-AF65-F5344CB8AC3E}">
        <p14:creationId xmlns:p14="http://schemas.microsoft.com/office/powerpoint/2010/main" val="42506581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18</a:t>
            </a:fld>
            <a:endParaRPr lang="en-US"/>
          </a:p>
        </p:txBody>
      </p:sp>
    </p:spTree>
    <p:extLst>
      <p:ext uri="{BB962C8B-B14F-4D97-AF65-F5344CB8AC3E}">
        <p14:creationId xmlns:p14="http://schemas.microsoft.com/office/powerpoint/2010/main" val="38804125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19</a:t>
            </a:fld>
            <a:endParaRPr lang="en-US"/>
          </a:p>
        </p:txBody>
      </p:sp>
    </p:spTree>
    <p:extLst>
      <p:ext uri="{BB962C8B-B14F-4D97-AF65-F5344CB8AC3E}">
        <p14:creationId xmlns:p14="http://schemas.microsoft.com/office/powerpoint/2010/main" val="9844695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20</a:t>
            </a:fld>
            <a:endParaRPr lang="en-US"/>
          </a:p>
        </p:txBody>
      </p:sp>
    </p:spTree>
    <p:extLst>
      <p:ext uri="{BB962C8B-B14F-4D97-AF65-F5344CB8AC3E}">
        <p14:creationId xmlns:p14="http://schemas.microsoft.com/office/powerpoint/2010/main" val="19159143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3</a:t>
            </a:fld>
            <a:endParaRPr lang="en-US"/>
          </a:p>
        </p:txBody>
      </p:sp>
    </p:spTree>
    <p:extLst>
      <p:ext uri="{BB962C8B-B14F-4D97-AF65-F5344CB8AC3E}">
        <p14:creationId xmlns:p14="http://schemas.microsoft.com/office/powerpoint/2010/main" val="16670823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21</a:t>
            </a:fld>
            <a:endParaRPr lang="en-US"/>
          </a:p>
        </p:txBody>
      </p:sp>
    </p:spTree>
    <p:extLst>
      <p:ext uri="{BB962C8B-B14F-4D97-AF65-F5344CB8AC3E}">
        <p14:creationId xmlns:p14="http://schemas.microsoft.com/office/powerpoint/2010/main" val="39768607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22</a:t>
            </a:fld>
            <a:endParaRPr lang="en-US"/>
          </a:p>
        </p:txBody>
      </p:sp>
    </p:spTree>
    <p:extLst>
      <p:ext uri="{BB962C8B-B14F-4D97-AF65-F5344CB8AC3E}">
        <p14:creationId xmlns:p14="http://schemas.microsoft.com/office/powerpoint/2010/main" val="22875685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23</a:t>
            </a:fld>
            <a:endParaRPr lang="en-US"/>
          </a:p>
        </p:txBody>
      </p:sp>
    </p:spTree>
    <p:extLst>
      <p:ext uri="{BB962C8B-B14F-4D97-AF65-F5344CB8AC3E}">
        <p14:creationId xmlns:p14="http://schemas.microsoft.com/office/powerpoint/2010/main" val="30457434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24</a:t>
            </a:fld>
            <a:endParaRPr lang="en-US"/>
          </a:p>
        </p:txBody>
      </p:sp>
    </p:spTree>
    <p:extLst>
      <p:ext uri="{BB962C8B-B14F-4D97-AF65-F5344CB8AC3E}">
        <p14:creationId xmlns:p14="http://schemas.microsoft.com/office/powerpoint/2010/main" val="10247561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25</a:t>
            </a:fld>
            <a:endParaRPr lang="en-US"/>
          </a:p>
        </p:txBody>
      </p:sp>
    </p:spTree>
    <p:extLst>
      <p:ext uri="{BB962C8B-B14F-4D97-AF65-F5344CB8AC3E}">
        <p14:creationId xmlns:p14="http://schemas.microsoft.com/office/powerpoint/2010/main" val="7842987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26</a:t>
            </a:fld>
            <a:endParaRPr lang="en-US"/>
          </a:p>
        </p:txBody>
      </p:sp>
    </p:spTree>
    <p:extLst>
      <p:ext uri="{BB962C8B-B14F-4D97-AF65-F5344CB8AC3E}">
        <p14:creationId xmlns:p14="http://schemas.microsoft.com/office/powerpoint/2010/main" val="14506295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27</a:t>
            </a:fld>
            <a:endParaRPr lang="en-US"/>
          </a:p>
        </p:txBody>
      </p:sp>
    </p:spTree>
    <p:extLst>
      <p:ext uri="{BB962C8B-B14F-4D97-AF65-F5344CB8AC3E}">
        <p14:creationId xmlns:p14="http://schemas.microsoft.com/office/powerpoint/2010/main" val="11663448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28</a:t>
            </a:fld>
            <a:endParaRPr lang="en-US"/>
          </a:p>
        </p:txBody>
      </p:sp>
    </p:spTree>
    <p:extLst>
      <p:ext uri="{BB962C8B-B14F-4D97-AF65-F5344CB8AC3E}">
        <p14:creationId xmlns:p14="http://schemas.microsoft.com/office/powerpoint/2010/main" val="36998501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29</a:t>
            </a:fld>
            <a:endParaRPr lang="en-US"/>
          </a:p>
        </p:txBody>
      </p:sp>
    </p:spTree>
    <p:extLst>
      <p:ext uri="{BB962C8B-B14F-4D97-AF65-F5344CB8AC3E}">
        <p14:creationId xmlns:p14="http://schemas.microsoft.com/office/powerpoint/2010/main" val="37404082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30</a:t>
            </a:fld>
            <a:endParaRPr lang="en-US"/>
          </a:p>
        </p:txBody>
      </p:sp>
    </p:spTree>
    <p:extLst>
      <p:ext uri="{BB962C8B-B14F-4D97-AF65-F5344CB8AC3E}">
        <p14:creationId xmlns:p14="http://schemas.microsoft.com/office/powerpoint/2010/main" val="2555111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4</a:t>
            </a:fld>
            <a:endParaRPr lang="en-US"/>
          </a:p>
        </p:txBody>
      </p:sp>
    </p:spTree>
    <p:extLst>
      <p:ext uri="{BB962C8B-B14F-4D97-AF65-F5344CB8AC3E}">
        <p14:creationId xmlns:p14="http://schemas.microsoft.com/office/powerpoint/2010/main" val="26665340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31</a:t>
            </a:fld>
            <a:endParaRPr lang="en-US"/>
          </a:p>
        </p:txBody>
      </p:sp>
    </p:spTree>
    <p:extLst>
      <p:ext uri="{BB962C8B-B14F-4D97-AF65-F5344CB8AC3E}">
        <p14:creationId xmlns:p14="http://schemas.microsoft.com/office/powerpoint/2010/main" val="1633646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32</a:t>
            </a:fld>
            <a:endParaRPr lang="en-US"/>
          </a:p>
        </p:txBody>
      </p:sp>
    </p:spTree>
    <p:extLst>
      <p:ext uri="{BB962C8B-B14F-4D97-AF65-F5344CB8AC3E}">
        <p14:creationId xmlns:p14="http://schemas.microsoft.com/office/powerpoint/2010/main" val="15116862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33</a:t>
            </a:fld>
            <a:endParaRPr lang="en-US"/>
          </a:p>
        </p:txBody>
      </p:sp>
    </p:spTree>
    <p:extLst>
      <p:ext uri="{BB962C8B-B14F-4D97-AF65-F5344CB8AC3E}">
        <p14:creationId xmlns:p14="http://schemas.microsoft.com/office/powerpoint/2010/main" val="41391052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34</a:t>
            </a:fld>
            <a:endParaRPr lang="en-US"/>
          </a:p>
        </p:txBody>
      </p:sp>
    </p:spTree>
    <p:extLst>
      <p:ext uri="{BB962C8B-B14F-4D97-AF65-F5344CB8AC3E}">
        <p14:creationId xmlns:p14="http://schemas.microsoft.com/office/powerpoint/2010/main" val="40631711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35</a:t>
            </a:fld>
            <a:endParaRPr lang="en-US"/>
          </a:p>
        </p:txBody>
      </p:sp>
    </p:spTree>
    <p:extLst>
      <p:ext uri="{BB962C8B-B14F-4D97-AF65-F5344CB8AC3E}">
        <p14:creationId xmlns:p14="http://schemas.microsoft.com/office/powerpoint/2010/main" val="6450211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36</a:t>
            </a:fld>
            <a:endParaRPr lang="en-US"/>
          </a:p>
        </p:txBody>
      </p:sp>
    </p:spTree>
    <p:extLst>
      <p:ext uri="{BB962C8B-B14F-4D97-AF65-F5344CB8AC3E}">
        <p14:creationId xmlns:p14="http://schemas.microsoft.com/office/powerpoint/2010/main" val="21290932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37</a:t>
            </a:fld>
            <a:endParaRPr lang="en-US"/>
          </a:p>
        </p:txBody>
      </p:sp>
    </p:spTree>
    <p:extLst>
      <p:ext uri="{BB962C8B-B14F-4D97-AF65-F5344CB8AC3E}">
        <p14:creationId xmlns:p14="http://schemas.microsoft.com/office/powerpoint/2010/main" val="34973432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38</a:t>
            </a:fld>
            <a:endParaRPr lang="en-US"/>
          </a:p>
        </p:txBody>
      </p:sp>
    </p:spTree>
    <p:extLst>
      <p:ext uri="{BB962C8B-B14F-4D97-AF65-F5344CB8AC3E}">
        <p14:creationId xmlns:p14="http://schemas.microsoft.com/office/powerpoint/2010/main" val="23592394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39</a:t>
            </a:fld>
            <a:endParaRPr lang="en-US"/>
          </a:p>
        </p:txBody>
      </p:sp>
    </p:spTree>
    <p:extLst>
      <p:ext uri="{BB962C8B-B14F-4D97-AF65-F5344CB8AC3E}">
        <p14:creationId xmlns:p14="http://schemas.microsoft.com/office/powerpoint/2010/main" val="17243978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40</a:t>
            </a:fld>
            <a:endParaRPr lang="en-US"/>
          </a:p>
        </p:txBody>
      </p:sp>
    </p:spTree>
    <p:extLst>
      <p:ext uri="{BB962C8B-B14F-4D97-AF65-F5344CB8AC3E}">
        <p14:creationId xmlns:p14="http://schemas.microsoft.com/office/powerpoint/2010/main" val="3633555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5</a:t>
            </a:fld>
            <a:endParaRPr lang="en-US"/>
          </a:p>
        </p:txBody>
      </p:sp>
    </p:spTree>
    <p:extLst>
      <p:ext uri="{BB962C8B-B14F-4D97-AF65-F5344CB8AC3E}">
        <p14:creationId xmlns:p14="http://schemas.microsoft.com/office/powerpoint/2010/main" val="25192559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41</a:t>
            </a:fld>
            <a:endParaRPr lang="en-US"/>
          </a:p>
        </p:txBody>
      </p:sp>
    </p:spTree>
    <p:extLst>
      <p:ext uri="{BB962C8B-B14F-4D97-AF65-F5344CB8AC3E}">
        <p14:creationId xmlns:p14="http://schemas.microsoft.com/office/powerpoint/2010/main" val="12128656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42</a:t>
            </a:fld>
            <a:endParaRPr lang="en-US"/>
          </a:p>
        </p:txBody>
      </p:sp>
    </p:spTree>
    <p:extLst>
      <p:ext uri="{BB962C8B-B14F-4D97-AF65-F5344CB8AC3E}">
        <p14:creationId xmlns:p14="http://schemas.microsoft.com/office/powerpoint/2010/main" val="19322087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6</a:t>
            </a:fld>
            <a:endParaRPr lang="en-US"/>
          </a:p>
        </p:txBody>
      </p:sp>
    </p:spTree>
    <p:extLst>
      <p:ext uri="{BB962C8B-B14F-4D97-AF65-F5344CB8AC3E}">
        <p14:creationId xmlns:p14="http://schemas.microsoft.com/office/powerpoint/2010/main" val="2614520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7</a:t>
            </a:fld>
            <a:endParaRPr lang="en-US"/>
          </a:p>
        </p:txBody>
      </p:sp>
    </p:spTree>
    <p:extLst>
      <p:ext uri="{BB962C8B-B14F-4D97-AF65-F5344CB8AC3E}">
        <p14:creationId xmlns:p14="http://schemas.microsoft.com/office/powerpoint/2010/main" val="31900760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8</a:t>
            </a:fld>
            <a:endParaRPr lang="en-US"/>
          </a:p>
        </p:txBody>
      </p:sp>
    </p:spTree>
    <p:extLst>
      <p:ext uri="{BB962C8B-B14F-4D97-AF65-F5344CB8AC3E}">
        <p14:creationId xmlns:p14="http://schemas.microsoft.com/office/powerpoint/2010/main" val="39612017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9</a:t>
            </a:fld>
            <a:endParaRPr lang="en-US"/>
          </a:p>
        </p:txBody>
      </p:sp>
    </p:spTree>
    <p:extLst>
      <p:ext uri="{BB962C8B-B14F-4D97-AF65-F5344CB8AC3E}">
        <p14:creationId xmlns:p14="http://schemas.microsoft.com/office/powerpoint/2010/main" val="26348355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CF4939-4CF0-4D90-8328-7160962B681F}" type="slidenum">
              <a:rPr lang="en-US" smtClean="0"/>
              <a:t>10</a:t>
            </a:fld>
            <a:endParaRPr lang="en-US"/>
          </a:p>
        </p:txBody>
      </p:sp>
    </p:spTree>
    <p:extLst>
      <p:ext uri="{BB962C8B-B14F-4D97-AF65-F5344CB8AC3E}">
        <p14:creationId xmlns:p14="http://schemas.microsoft.com/office/powerpoint/2010/main" val="41751901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740491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E583DDF-CA54-461A-A486-592D2374C532}" type="datetimeFigureOut">
              <a:rPr lang="en-US" smtClean="0"/>
              <a:pPr/>
              <a:t>5/22/2023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8D9AD5-F248-4919-864A-CFD76CC027D6}" type="slidenum">
              <a:rPr lang="en-US" smtClean="0"/>
              <a:pPr/>
              <a:t>‹#›</a:t>
            </a:fld>
            <a:endParaRPr lang="en-US" dirty="0"/>
          </a:p>
        </p:txBody>
      </p:sp>
    </p:spTree>
    <p:extLst>
      <p:ext uri="{BB962C8B-B14F-4D97-AF65-F5344CB8AC3E}">
        <p14:creationId xmlns:p14="http://schemas.microsoft.com/office/powerpoint/2010/main" val="15203542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E583DDF-CA54-461A-A486-592D2374C532}" type="datetimeFigureOut">
              <a:rPr lang="en-US" smtClean="0"/>
              <a:pPr/>
              <a:t>5/22/2023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8D9AD5-F248-4919-864A-CFD76CC027D6}" type="slidenum">
              <a:rPr lang="en-US" smtClean="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748376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E583DDF-CA54-461A-A486-592D2374C532}" type="datetimeFigureOut">
              <a:rPr lang="en-US" smtClean="0"/>
              <a:pPr/>
              <a:t>5/22/2023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8D9AD5-F248-4919-864A-CFD76CC027D6}" type="slidenum">
              <a:rPr lang="en-US" smtClean="0"/>
              <a:pPr/>
              <a:t>‹#›</a:t>
            </a:fld>
            <a:endParaRPr lang="en-US" dirty="0"/>
          </a:p>
        </p:txBody>
      </p:sp>
    </p:spTree>
    <p:extLst>
      <p:ext uri="{BB962C8B-B14F-4D97-AF65-F5344CB8AC3E}">
        <p14:creationId xmlns:p14="http://schemas.microsoft.com/office/powerpoint/2010/main" val="12651741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E583DDF-CA54-461A-A486-592D2374C532}" type="datetimeFigureOut">
              <a:rPr lang="en-US" smtClean="0"/>
              <a:pPr/>
              <a:t>5/22/2023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8D9AD5-F248-4919-864A-CFD76CC027D6}"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8864540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E583DDF-CA54-461A-A486-592D2374C532}" type="datetimeFigureOut">
              <a:rPr lang="en-US" smtClean="0"/>
              <a:pPr/>
              <a:t>5/22/2023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8D9AD5-F248-4919-864A-CFD76CC027D6}" type="slidenum">
              <a:rPr lang="en-US" smtClean="0"/>
              <a:pPr/>
              <a:t>‹#›</a:t>
            </a:fld>
            <a:endParaRPr lang="en-US" dirty="0"/>
          </a:p>
        </p:txBody>
      </p:sp>
    </p:spTree>
    <p:extLst>
      <p:ext uri="{BB962C8B-B14F-4D97-AF65-F5344CB8AC3E}">
        <p14:creationId xmlns:p14="http://schemas.microsoft.com/office/powerpoint/2010/main" val="4364568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583DDF-CA54-461A-A486-592D2374C532}" type="datetimeFigureOut">
              <a:rPr lang="en-US" smtClean="0"/>
              <a:pPr/>
              <a:t>5/22/2023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8D9AD5-F248-4919-864A-CFD76CC027D6}" type="slidenum">
              <a:rPr lang="en-US" smtClean="0"/>
              <a:pPr/>
              <a:t>‹#›</a:t>
            </a:fld>
            <a:endParaRPr lang="en-US"/>
          </a:p>
        </p:txBody>
      </p:sp>
    </p:spTree>
    <p:extLst>
      <p:ext uri="{BB962C8B-B14F-4D97-AF65-F5344CB8AC3E}">
        <p14:creationId xmlns:p14="http://schemas.microsoft.com/office/powerpoint/2010/main" val="3227835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583DDF-CA54-461A-A486-592D2374C532}" type="datetimeFigureOut">
              <a:rPr lang="en-US" smtClean="0"/>
              <a:pPr/>
              <a:t>5/22/2023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8D9AD5-F248-4919-864A-CFD76CC027D6}" type="slidenum">
              <a:rPr lang="en-US" smtClean="0"/>
              <a:pPr/>
              <a:t>‹#›</a:t>
            </a:fld>
            <a:endParaRPr lang="en-US"/>
          </a:p>
        </p:txBody>
      </p:sp>
    </p:spTree>
    <p:extLst>
      <p:ext uri="{BB962C8B-B14F-4D97-AF65-F5344CB8AC3E}">
        <p14:creationId xmlns:p14="http://schemas.microsoft.com/office/powerpoint/2010/main" val="2672946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and Content with Imag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DFFF6C81-E769-CE4D-B9C0-858E073D198E}"/>
              </a:ext>
            </a:extLst>
          </p:cNvPr>
          <p:cNvSpPr/>
          <p:nvPr userDrawn="1"/>
        </p:nvSpPr>
        <p:spPr>
          <a:xfrm>
            <a:off x="5908551" y="6261006"/>
            <a:ext cx="374905"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sz="1801" noProof="0"/>
          </a:p>
        </p:txBody>
      </p:sp>
      <p:sp>
        <p:nvSpPr>
          <p:cNvPr id="5" name="Slide Number Placeholder 4">
            <a:extLst>
              <a:ext uri="{FF2B5EF4-FFF2-40B4-BE49-F238E27FC236}">
                <a16:creationId xmlns:a16="http://schemas.microsoft.com/office/drawing/2014/main" id="{371695AE-7720-4633-B467-CD5DD1A9EC27}"/>
              </a:ext>
            </a:extLst>
          </p:cNvPr>
          <p:cNvSpPr>
            <a:spLocks noGrp="1"/>
          </p:cNvSpPr>
          <p:nvPr>
            <p:ph type="sldNum" sz="quarter" idx="12"/>
          </p:nvPr>
        </p:nvSpPr>
        <p:spPr/>
        <p:txBody>
          <a:bodyPr/>
          <a:lstStyle/>
          <a:p>
            <a:fld id="{D495E168-DA5E-4888-8D8A-92B118324C14}" type="slidenum">
              <a:rPr lang="en-US" noProof="0" smtClean="0"/>
              <a:pPr/>
              <a:t>‹#›</a:t>
            </a:fld>
            <a:endParaRPr lang="en-US" noProof="0"/>
          </a:p>
        </p:txBody>
      </p:sp>
      <p:sp>
        <p:nvSpPr>
          <p:cNvPr id="2" name="Title 1">
            <a:extLst>
              <a:ext uri="{FF2B5EF4-FFF2-40B4-BE49-F238E27FC236}">
                <a16:creationId xmlns:a16="http://schemas.microsoft.com/office/drawing/2014/main" id="{94940C99-75CB-4A48-894F-EA35F7C9189E}"/>
              </a:ext>
            </a:extLst>
          </p:cNvPr>
          <p:cNvSpPr>
            <a:spLocks noGrp="1"/>
          </p:cNvSpPr>
          <p:nvPr>
            <p:ph type="title" hasCustomPrompt="1"/>
          </p:nvPr>
        </p:nvSpPr>
        <p:spPr>
          <a:xfrm>
            <a:off x="6924539" y="922107"/>
            <a:ext cx="4257906" cy="1325563"/>
          </a:xfrm>
        </p:spPr>
        <p:txBody>
          <a:bodyPr/>
          <a:lstStyle>
            <a:lvl1pPr>
              <a:defRPr b="0"/>
            </a:lvl1pPr>
          </a:lstStyle>
          <a:p>
            <a:r>
              <a:rPr lang="en-US" noProof="0"/>
              <a:t>Text Layout 1</a:t>
            </a:r>
          </a:p>
        </p:txBody>
      </p:sp>
      <p:sp>
        <p:nvSpPr>
          <p:cNvPr id="4" name="Footer Placeholder 3">
            <a:extLst>
              <a:ext uri="{FF2B5EF4-FFF2-40B4-BE49-F238E27FC236}">
                <a16:creationId xmlns:a16="http://schemas.microsoft.com/office/drawing/2014/main" id="{C97E3AD6-C295-45C8-8FC7-AD342840364A}"/>
              </a:ext>
            </a:extLst>
          </p:cNvPr>
          <p:cNvSpPr>
            <a:spLocks noGrp="1"/>
          </p:cNvSpPr>
          <p:nvPr>
            <p:ph type="ftr" sz="quarter" idx="11"/>
          </p:nvPr>
        </p:nvSpPr>
        <p:spPr/>
        <p:txBody>
          <a:bodyPr/>
          <a:lstStyle/>
          <a:p>
            <a:r>
              <a:rPr lang="en-US" noProof="0"/>
              <a:t>ADD A FOOTER</a:t>
            </a:r>
          </a:p>
        </p:txBody>
      </p:sp>
      <p:sp>
        <p:nvSpPr>
          <p:cNvPr id="6" name="Text Placeholder 14">
            <a:extLst>
              <a:ext uri="{FF2B5EF4-FFF2-40B4-BE49-F238E27FC236}">
                <a16:creationId xmlns:a16="http://schemas.microsoft.com/office/drawing/2014/main" id="{780797F8-0544-4DFB-8D2C-CC50CB7F4AAD}"/>
              </a:ext>
            </a:extLst>
          </p:cNvPr>
          <p:cNvSpPr>
            <a:spLocks noGrp="1"/>
          </p:cNvSpPr>
          <p:nvPr>
            <p:ph type="body" sz="quarter" idx="13" hasCustomPrompt="1"/>
          </p:nvPr>
        </p:nvSpPr>
        <p:spPr>
          <a:xfrm>
            <a:off x="6663290" y="2384300"/>
            <a:ext cx="4519159" cy="639683"/>
          </a:xfrm>
        </p:spPr>
        <p:txBody>
          <a:bodyPr>
            <a:normAutofit/>
          </a:bodyPr>
          <a:lstStyle>
            <a:lvl1pPr marL="0" indent="0">
              <a:buNone/>
              <a:defRPr sz="1801" b="0" i="0"/>
            </a:lvl1pPr>
          </a:lstStyle>
          <a:p>
            <a:pPr lvl="0"/>
            <a:r>
              <a:rPr lang="en-US" noProof="0"/>
              <a:t>EDIT MASTER TEXT STYLES</a:t>
            </a:r>
          </a:p>
        </p:txBody>
      </p:sp>
      <p:sp>
        <p:nvSpPr>
          <p:cNvPr id="7" name="Text Placeholder 14">
            <a:extLst>
              <a:ext uri="{FF2B5EF4-FFF2-40B4-BE49-F238E27FC236}">
                <a16:creationId xmlns:a16="http://schemas.microsoft.com/office/drawing/2014/main" id="{F7A942D6-FCE6-4DCD-BD15-F6399EC2A21E}"/>
              </a:ext>
            </a:extLst>
          </p:cNvPr>
          <p:cNvSpPr>
            <a:spLocks noGrp="1"/>
          </p:cNvSpPr>
          <p:nvPr>
            <p:ph type="body" sz="quarter" idx="14" hasCustomPrompt="1"/>
          </p:nvPr>
        </p:nvSpPr>
        <p:spPr>
          <a:xfrm>
            <a:off x="6474603" y="3173540"/>
            <a:ext cx="4707842" cy="2588637"/>
          </a:xfrm>
        </p:spPr>
        <p:txBody>
          <a:bodyPr>
            <a:normAutofit/>
          </a:bodyPr>
          <a:lstStyle>
            <a:lvl1pPr marL="180008" indent="-180008">
              <a:spcBef>
                <a:spcPts val="601"/>
              </a:spcBef>
              <a:buClr>
                <a:schemeClr val="bg2"/>
              </a:buClr>
              <a:buFont typeface="Arial" panose="020B0604020202020204" pitchFamily="34" charset="0"/>
              <a:buChar char="•"/>
              <a:defRPr sz="1600" b="0" i="0">
                <a:solidFill>
                  <a:schemeClr val="tx1">
                    <a:lumMod val="75000"/>
                    <a:lumOff val="25000"/>
                  </a:schemeClr>
                </a:solidFill>
              </a:defRPr>
            </a:lvl1pPr>
          </a:lstStyle>
          <a:p>
            <a:pPr lvl="0"/>
            <a:r>
              <a:rPr lang="en-US" noProof="0"/>
              <a:t>Edit Master text styles</a:t>
            </a:r>
          </a:p>
        </p:txBody>
      </p:sp>
      <p:sp>
        <p:nvSpPr>
          <p:cNvPr id="9" name="Graphic 13">
            <a:extLst>
              <a:ext uri="{FF2B5EF4-FFF2-40B4-BE49-F238E27FC236}">
                <a16:creationId xmlns:a16="http://schemas.microsoft.com/office/drawing/2014/main" id="{BE348D43-6DEE-4E32-B9F5-235CB8EC9257}"/>
              </a:ext>
            </a:extLst>
          </p:cNvPr>
          <p:cNvSpPr/>
          <p:nvPr userDrawn="1"/>
        </p:nvSpPr>
        <p:spPr>
          <a:xfrm>
            <a:off x="7059966" y="2076990"/>
            <a:ext cx="3123044" cy="139083"/>
          </a:xfrm>
          <a:custGeom>
            <a:avLst/>
            <a:gdLst>
              <a:gd name="connsiteX0" fmla="*/ 281882 w 3123043"/>
              <a:gd name="connsiteY0" fmla="*/ 78315 h 139082"/>
              <a:gd name="connsiteX1" fmla="*/ 12567 w 3123043"/>
              <a:gd name="connsiteY1" fmla="*/ 78315 h 139082"/>
              <a:gd name="connsiteX2" fmla="*/ 12567 w 3123043"/>
              <a:gd name="connsiteY2" fmla="*/ 65671 h 139082"/>
              <a:gd name="connsiteX3" fmla="*/ 1155576 w 3123043"/>
              <a:gd name="connsiteY3" fmla="*/ 65671 h 139082"/>
              <a:gd name="connsiteX4" fmla="*/ 1350292 w 3123043"/>
              <a:gd name="connsiteY4" fmla="*/ 12567 h 139082"/>
              <a:gd name="connsiteX5" fmla="*/ 1466616 w 3123043"/>
              <a:gd name="connsiteY5" fmla="*/ 65671 h 139082"/>
              <a:gd name="connsiteX6" fmla="*/ 1495697 w 3123043"/>
              <a:gd name="connsiteY6" fmla="*/ 65671 h 139082"/>
              <a:gd name="connsiteX7" fmla="*/ 1551330 w 3123043"/>
              <a:gd name="connsiteY7" fmla="*/ 15096 h 139082"/>
              <a:gd name="connsiteX8" fmla="*/ 1606963 w 3123043"/>
              <a:gd name="connsiteY8" fmla="*/ 65671 h 139082"/>
              <a:gd name="connsiteX9" fmla="*/ 1636044 w 3123043"/>
              <a:gd name="connsiteY9" fmla="*/ 65671 h 139082"/>
              <a:gd name="connsiteX10" fmla="*/ 1752368 w 3123043"/>
              <a:gd name="connsiteY10" fmla="*/ 12567 h 139082"/>
              <a:gd name="connsiteX11" fmla="*/ 1947084 w 3123043"/>
              <a:gd name="connsiteY11" fmla="*/ 65671 h 139082"/>
              <a:gd name="connsiteX12" fmla="*/ 3119174 w 3123043"/>
              <a:gd name="connsiteY12" fmla="*/ 65671 h 139082"/>
              <a:gd name="connsiteX13" fmla="*/ 3119174 w 3123043"/>
              <a:gd name="connsiteY13" fmla="*/ 78315 h 139082"/>
              <a:gd name="connsiteX14" fmla="*/ 2824571 w 3123043"/>
              <a:gd name="connsiteY14" fmla="*/ 78315 h 139082"/>
              <a:gd name="connsiteX15" fmla="*/ 2824571 w 3123043"/>
              <a:gd name="connsiteY15" fmla="*/ 79579 h 139082"/>
              <a:gd name="connsiteX16" fmla="*/ 2097546 w 3123043"/>
              <a:gd name="connsiteY16" fmla="*/ 78315 h 139082"/>
              <a:gd name="connsiteX17" fmla="*/ 1987544 w 3123043"/>
              <a:gd name="connsiteY17" fmla="*/ 78315 h 139082"/>
              <a:gd name="connsiteX18" fmla="*/ 1751103 w 3123043"/>
              <a:gd name="connsiteY18" fmla="*/ 131419 h 139082"/>
              <a:gd name="connsiteX19" fmla="*/ 1634780 w 3123043"/>
              <a:gd name="connsiteY19" fmla="*/ 78315 h 139082"/>
              <a:gd name="connsiteX20" fmla="*/ 1605699 w 3123043"/>
              <a:gd name="connsiteY20" fmla="*/ 78315 h 139082"/>
              <a:gd name="connsiteX21" fmla="*/ 1551330 w 3123043"/>
              <a:gd name="connsiteY21" fmla="*/ 128891 h 139082"/>
              <a:gd name="connsiteX22" fmla="*/ 1495697 w 3123043"/>
              <a:gd name="connsiteY22" fmla="*/ 78315 h 139082"/>
              <a:gd name="connsiteX23" fmla="*/ 1466616 w 3123043"/>
              <a:gd name="connsiteY23" fmla="*/ 78315 h 139082"/>
              <a:gd name="connsiteX24" fmla="*/ 1350292 w 3123043"/>
              <a:gd name="connsiteY24" fmla="*/ 131419 h 139082"/>
              <a:gd name="connsiteX25" fmla="*/ 1113851 w 3123043"/>
              <a:gd name="connsiteY25" fmla="*/ 78315 h 139082"/>
              <a:gd name="connsiteX26" fmla="*/ 1005113 w 3123043"/>
              <a:gd name="connsiteY26" fmla="*/ 78315 h 139082"/>
              <a:gd name="connsiteX27" fmla="*/ 281882 w 3123043"/>
              <a:gd name="connsiteY27" fmla="*/ 78315 h 139082"/>
              <a:gd name="connsiteX28" fmla="*/ 281882 w 3123043"/>
              <a:gd name="connsiteY28" fmla="*/ 78315 h 13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23043" h="139082">
                <a:moveTo>
                  <a:pt x="281882" y="78315"/>
                </a:moveTo>
                <a:lnTo>
                  <a:pt x="12567" y="78315"/>
                </a:lnTo>
                <a:lnTo>
                  <a:pt x="12567" y="65671"/>
                </a:lnTo>
                <a:lnTo>
                  <a:pt x="1155576" y="65671"/>
                </a:lnTo>
                <a:cubicBezTo>
                  <a:pt x="1260520" y="55556"/>
                  <a:pt x="1350292" y="12567"/>
                  <a:pt x="1350292" y="12567"/>
                </a:cubicBezTo>
                <a:cubicBezTo>
                  <a:pt x="1397074" y="47970"/>
                  <a:pt x="1440063" y="60614"/>
                  <a:pt x="1466616" y="65671"/>
                </a:cubicBezTo>
                <a:lnTo>
                  <a:pt x="1495697" y="65671"/>
                </a:lnTo>
                <a:cubicBezTo>
                  <a:pt x="1502019" y="23946"/>
                  <a:pt x="1534893" y="15096"/>
                  <a:pt x="1551330" y="15096"/>
                </a:cubicBezTo>
                <a:cubicBezTo>
                  <a:pt x="1567767" y="15096"/>
                  <a:pt x="1600641" y="23946"/>
                  <a:pt x="1606963" y="65671"/>
                </a:cubicBezTo>
                <a:lnTo>
                  <a:pt x="1636044" y="65671"/>
                </a:lnTo>
                <a:cubicBezTo>
                  <a:pt x="1662596" y="60614"/>
                  <a:pt x="1705585" y="46705"/>
                  <a:pt x="1752368" y="12567"/>
                </a:cubicBezTo>
                <a:cubicBezTo>
                  <a:pt x="1752368" y="12567"/>
                  <a:pt x="1842140" y="55556"/>
                  <a:pt x="1947084" y="65671"/>
                </a:cubicBezTo>
                <a:lnTo>
                  <a:pt x="3119174" y="65671"/>
                </a:lnTo>
                <a:lnTo>
                  <a:pt x="3119174" y="78315"/>
                </a:lnTo>
                <a:lnTo>
                  <a:pt x="2824571" y="78315"/>
                </a:lnTo>
                <a:lnTo>
                  <a:pt x="2824571" y="79579"/>
                </a:lnTo>
                <a:lnTo>
                  <a:pt x="2097546" y="78315"/>
                </a:lnTo>
                <a:lnTo>
                  <a:pt x="1987544" y="78315"/>
                </a:lnTo>
                <a:cubicBezTo>
                  <a:pt x="1867427" y="79579"/>
                  <a:pt x="1751103" y="131419"/>
                  <a:pt x="1751103" y="131419"/>
                </a:cubicBezTo>
                <a:cubicBezTo>
                  <a:pt x="1704321" y="96016"/>
                  <a:pt x="1661332" y="83373"/>
                  <a:pt x="1634780" y="78315"/>
                </a:cubicBezTo>
                <a:lnTo>
                  <a:pt x="1605699" y="78315"/>
                </a:lnTo>
                <a:cubicBezTo>
                  <a:pt x="1599377" y="118775"/>
                  <a:pt x="1567767" y="128891"/>
                  <a:pt x="1551330" y="128891"/>
                </a:cubicBezTo>
                <a:cubicBezTo>
                  <a:pt x="1534893" y="128891"/>
                  <a:pt x="1502019" y="121304"/>
                  <a:pt x="1495697" y="78315"/>
                </a:cubicBezTo>
                <a:lnTo>
                  <a:pt x="1466616" y="78315"/>
                </a:lnTo>
                <a:cubicBezTo>
                  <a:pt x="1440063" y="83373"/>
                  <a:pt x="1397074" y="97281"/>
                  <a:pt x="1350292" y="131419"/>
                </a:cubicBezTo>
                <a:cubicBezTo>
                  <a:pt x="1350292" y="131419"/>
                  <a:pt x="1235232" y="79579"/>
                  <a:pt x="1113851" y="78315"/>
                </a:cubicBezTo>
                <a:lnTo>
                  <a:pt x="1005113" y="78315"/>
                </a:lnTo>
                <a:lnTo>
                  <a:pt x="281882" y="78315"/>
                </a:lnTo>
                <a:lnTo>
                  <a:pt x="281882" y="78315"/>
                </a:lnTo>
                <a:close/>
              </a:path>
            </a:pathLst>
          </a:custGeom>
          <a:solidFill>
            <a:schemeClr val="bg2"/>
          </a:solidFill>
          <a:ln w="12623" cap="flat">
            <a:noFill/>
            <a:prstDash val="solid"/>
            <a:miter/>
          </a:ln>
        </p:spPr>
        <p:txBody>
          <a:bodyPr rtlCol="0" anchor="ctr"/>
          <a:lstStyle/>
          <a:p>
            <a:endParaRPr lang="en-US" sz="1801" noProof="0"/>
          </a:p>
        </p:txBody>
      </p:sp>
      <p:sp>
        <p:nvSpPr>
          <p:cNvPr id="12" name="Picture Placeholder 11">
            <a:extLst>
              <a:ext uri="{FF2B5EF4-FFF2-40B4-BE49-F238E27FC236}">
                <a16:creationId xmlns:a16="http://schemas.microsoft.com/office/drawing/2014/main" id="{32A28410-C401-4876-8DE7-D0EFCDE41D2C}"/>
              </a:ext>
            </a:extLst>
          </p:cNvPr>
          <p:cNvSpPr>
            <a:spLocks noGrp="1"/>
          </p:cNvSpPr>
          <p:nvPr>
            <p:ph type="pic" sz="quarter" idx="15"/>
          </p:nvPr>
        </p:nvSpPr>
        <p:spPr>
          <a:xfrm>
            <a:off x="911231" y="0"/>
            <a:ext cx="4626864" cy="6858000"/>
          </a:xfrm>
        </p:spPr>
        <p:txBody>
          <a:bodyPr anchor="ctr" anchorCtr="0">
            <a:normAutofit/>
          </a:bodyPr>
          <a:lstStyle>
            <a:lvl1pPr marL="0" indent="0" algn="ctr">
              <a:buNone/>
              <a:defRPr sz="1401"/>
            </a:lvl1pPr>
          </a:lstStyle>
          <a:p>
            <a:r>
              <a:rPr lang="en-US" noProof="0"/>
              <a:t>Click icon to add picture</a:t>
            </a:r>
          </a:p>
        </p:txBody>
      </p:sp>
    </p:spTree>
    <p:extLst>
      <p:ext uri="{BB962C8B-B14F-4D97-AF65-F5344CB8AC3E}">
        <p14:creationId xmlns:p14="http://schemas.microsoft.com/office/powerpoint/2010/main" val="31731703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8240" y="-137466"/>
            <a:ext cx="11219690" cy="1325563"/>
          </a:xfrm>
        </p:spPr>
        <p:txBody>
          <a:bodyPr>
            <a:normAutofit/>
          </a:bodyPr>
          <a:lstStyle>
            <a:lvl1pPr>
              <a:defRPr sz="4000" b="1">
                <a:solidFill>
                  <a:schemeClr val="bg1"/>
                </a:solidFill>
                <a:latin typeface="Cambria" panose="02040503050406030204" pitchFamily="18" charset="0"/>
              </a:defRPr>
            </a:lvl1pPr>
          </a:lstStyle>
          <a:p>
            <a:r>
              <a:rPr lang="en-US" dirty="0"/>
              <a:t>Click to edit Master title style</a:t>
            </a:r>
          </a:p>
        </p:txBody>
      </p:sp>
      <p:sp>
        <p:nvSpPr>
          <p:cNvPr id="3" name="Text Placeholder 2"/>
          <p:cNvSpPr>
            <a:spLocks noGrp="1"/>
          </p:cNvSpPr>
          <p:nvPr>
            <p:ph type="body" idx="1" hasCustomPrompt="1"/>
          </p:nvPr>
        </p:nvSpPr>
        <p:spPr>
          <a:xfrm>
            <a:off x="4359965" y="1188096"/>
            <a:ext cx="7407965" cy="901369"/>
          </a:xfrm>
        </p:spPr>
        <p:txBody>
          <a:bodyPr anchor="t"/>
          <a:lstStyle>
            <a:lvl1pPr marL="0" indent="0">
              <a:buNone/>
              <a:defRPr sz="2400" b="1">
                <a:latin typeface="Cambria" panose="02040503050406030204" pitchFamily="18"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hasCustomPrompt="1"/>
          </p:nvPr>
        </p:nvSpPr>
        <p:spPr>
          <a:xfrm>
            <a:off x="4359965" y="2012009"/>
            <a:ext cx="7407965" cy="4030982"/>
          </a:xfrm>
        </p:spPr>
        <p:txBody>
          <a:bodyPr anchor="t"/>
          <a:lstStyle>
            <a:lvl1pPr>
              <a:defRPr sz="2400">
                <a:latin typeface="Cambria" panose="02040503050406030204" pitchFamily="18" charset="0"/>
              </a:defRPr>
            </a:lvl1pPr>
            <a:lvl2pPr>
              <a:defRPr sz="2200">
                <a:latin typeface="Cambria" panose="02040503050406030204" pitchFamily="18" charset="0"/>
              </a:defRPr>
            </a:lvl2pPr>
            <a:lvl3pPr>
              <a:defRPr>
                <a:latin typeface="Cambria" panose="02040503050406030204" pitchFamily="18" charset="0"/>
              </a:defRPr>
            </a:lvl3pPr>
            <a:lvl4pPr>
              <a:defRPr>
                <a:latin typeface="Cambria" panose="02040503050406030204" pitchFamily="18" charset="0"/>
              </a:defRPr>
            </a:lvl4pPr>
            <a:lvl5pPr>
              <a:defRPr sz="1600">
                <a:latin typeface="Cambria" panose="02040503050406030204" pitchFamily="18"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a:xfrm>
            <a:off x="838200" y="6117814"/>
            <a:ext cx="2743200" cy="365125"/>
          </a:xfrm>
        </p:spPr>
        <p:txBody>
          <a:bodyPr/>
          <a:lstStyle>
            <a:lvl1pPr>
              <a:defRPr>
                <a:latin typeface="Cambria" panose="02040503050406030204" pitchFamily="18" charset="0"/>
              </a:defRPr>
            </a:lvl1pPr>
          </a:lstStyle>
          <a:p>
            <a:fld id="{C5605319-3152-414A-8D29-AC04B7F98938}" type="datetimeFigureOut">
              <a:rPr lang="en-US" smtClean="0"/>
              <a:pPr/>
              <a:t>5/22/2023</a:t>
            </a:fld>
            <a:endParaRPr lang="en-US"/>
          </a:p>
        </p:txBody>
      </p:sp>
      <p:sp>
        <p:nvSpPr>
          <p:cNvPr id="8" name="Footer Placeholder 7"/>
          <p:cNvSpPr>
            <a:spLocks noGrp="1"/>
          </p:cNvSpPr>
          <p:nvPr>
            <p:ph type="ftr" sz="quarter" idx="11"/>
          </p:nvPr>
        </p:nvSpPr>
        <p:spPr>
          <a:xfrm>
            <a:off x="4038600" y="6117814"/>
            <a:ext cx="4114800" cy="365125"/>
          </a:xfrm>
        </p:spPr>
        <p:txBody>
          <a:bodyPr/>
          <a:lstStyle>
            <a:lvl1pPr>
              <a:defRPr>
                <a:latin typeface="Cambria" panose="02040503050406030204" pitchFamily="18" charset="0"/>
              </a:defRPr>
            </a:lvl1pPr>
          </a:lstStyle>
          <a:p>
            <a:endParaRPr lang="en-US"/>
          </a:p>
        </p:txBody>
      </p:sp>
      <p:sp>
        <p:nvSpPr>
          <p:cNvPr id="9" name="Slide Number Placeholder 8"/>
          <p:cNvSpPr>
            <a:spLocks noGrp="1"/>
          </p:cNvSpPr>
          <p:nvPr>
            <p:ph type="sldNum" sz="quarter" idx="12"/>
          </p:nvPr>
        </p:nvSpPr>
        <p:spPr>
          <a:xfrm>
            <a:off x="8610600" y="6117814"/>
            <a:ext cx="2743200" cy="365125"/>
          </a:xfrm>
        </p:spPr>
        <p:txBody>
          <a:bodyPr/>
          <a:lstStyle>
            <a:lvl1pPr>
              <a:defRPr>
                <a:latin typeface="Cambria" panose="02040503050406030204" pitchFamily="18" charset="0"/>
              </a:defRPr>
            </a:lvl1pPr>
          </a:lstStyle>
          <a:p>
            <a:fld id="{453C8281-0BB5-4057-8E60-BF362301F540}" type="slidenum">
              <a:rPr lang="en-US" smtClean="0"/>
              <a:pPr/>
              <a:t>‹#›</a:t>
            </a:fld>
            <a:endParaRPr lang="en-US"/>
          </a:p>
        </p:txBody>
      </p:sp>
      <p:sp>
        <p:nvSpPr>
          <p:cNvPr id="12" name="Picture Placeholder 11">
            <a:extLst>
              <a:ext uri="{FF2B5EF4-FFF2-40B4-BE49-F238E27FC236}">
                <a16:creationId xmlns:a16="http://schemas.microsoft.com/office/drawing/2014/main" id="{D303CFD8-1CE2-3D4B-83E0-EEA7E6B771F4}"/>
              </a:ext>
            </a:extLst>
          </p:cNvPr>
          <p:cNvSpPr>
            <a:spLocks noGrp="1"/>
          </p:cNvSpPr>
          <p:nvPr>
            <p:ph type="pic" sz="quarter" idx="13" hasCustomPrompt="1"/>
          </p:nvPr>
        </p:nvSpPr>
        <p:spPr>
          <a:xfrm>
            <a:off x="547688" y="1187449"/>
            <a:ext cx="3613150" cy="4855541"/>
          </a:xfrm>
        </p:spPr>
        <p:txBody>
          <a:bodyPr/>
          <a:lstStyle>
            <a:lvl1pPr>
              <a:defRPr>
                <a:latin typeface="Cambria" panose="02040503050406030204" pitchFamily="18" charset="0"/>
              </a:defRPr>
            </a:lvl1pPr>
          </a:lstStyle>
          <a:p>
            <a:r>
              <a:rPr lang="en-US" dirty="0" err="1"/>
              <a:t>Hình</a:t>
            </a:r>
            <a:r>
              <a:rPr lang="en-US" dirty="0"/>
              <a:t> </a:t>
            </a:r>
            <a:r>
              <a:rPr lang="en-US" dirty="0" err="1"/>
              <a:t>ảnh</a:t>
            </a:r>
            <a:r>
              <a:rPr lang="en-US" dirty="0"/>
              <a:t> </a:t>
            </a:r>
            <a:r>
              <a:rPr lang="en-US" dirty="0" err="1"/>
              <a:t>minh</a:t>
            </a:r>
            <a:r>
              <a:rPr lang="en-US" dirty="0"/>
              <a:t> </a:t>
            </a:r>
            <a:r>
              <a:rPr lang="en-US" dirty="0" err="1"/>
              <a:t>hoạ</a:t>
            </a:r>
            <a:endParaRPr lang="en-US" dirty="0"/>
          </a:p>
        </p:txBody>
      </p:sp>
      <p:sp>
        <p:nvSpPr>
          <p:cNvPr id="13" name="Rectangle 12">
            <a:extLst>
              <a:ext uri="{FF2B5EF4-FFF2-40B4-BE49-F238E27FC236}">
                <a16:creationId xmlns:a16="http://schemas.microsoft.com/office/drawing/2014/main" id="{1EBC5947-85D2-6543-8B9D-B8676027E626}"/>
              </a:ext>
            </a:extLst>
          </p:cNvPr>
          <p:cNvSpPr/>
          <p:nvPr userDrawn="1"/>
        </p:nvSpPr>
        <p:spPr>
          <a:xfrm>
            <a:off x="548240" y="-598034"/>
            <a:ext cx="1614545" cy="369332"/>
          </a:xfrm>
          <a:prstGeom prst="rect">
            <a:avLst/>
          </a:prstGeom>
        </p:spPr>
        <p:txBody>
          <a:bodyPr wrap="none">
            <a:spAutoFit/>
          </a:bodyPr>
          <a:lstStyle/>
          <a:p>
            <a:r>
              <a:rPr lang="en-US" dirty="0" err="1">
                <a:latin typeface="Cambria" panose="02040503050406030204" pitchFamily="18" charset="0"/>
              </a:rPr>
              <a:t>Kiểu</a:t>
            </a:r>
            <a:r>
              <a:rPr lang="en-US" dirty="0">
                <a:latin typeface="Cambria" panose="02040503050406030204" pitchFamily="18" charset="0"/>
              </a:rPr>
              <a:t> </a:t>
            </a:r>
            <a:r>
              <a:rPr lang="en-US" dirty="0" err="1">
                <a:latin typeface="Cambria" panose="02040503050406030204" pitchFamily="18" charset="0"/>
              </a:rPr>
              <a:t>thêm</a:t>
            </a:r>
            <a:r>
              <a:rPr lang="en-US" dirty="0">
                <a:latin typeface="Cambria" panose="02040503050406030204" pitchFamily="18" charset="0"/>
              </a:rPr>
              <a:t> </a:t>
            </a:r>
            <a:r>
              <a:rPr lang="en-US" dirty="0" err="1">
                <a:latin typeface="Cambria" panose="02040503050406030204" pitchFamily="18" charset="0"/>
              </a:rPr>
              <a:t>ảnh</a:t>
            </a:r>
            <a:endParaRPr lang="en-US" dirty="0">
              <a:latin typeface="Cambria" panose="02040503050406030204" pitchFamily="18" charset="0"/>
            </a:endParaRPr>
          </a:p>
        </p:txBody>
      </p:sp>
      <p:pic>
        <p:nvPicPr>
          <p:cNvPr id="11" name="Picture 10">
            <a:extLst>
              <a:ext uri="{FF2B5EF4-FFF2-40B4-BE49-F238E27FC236}">
                <a16:creationId xmlns:a16="http://schemas.microsoft.com/office/drawing/2014/main" id="{03FB6473-0AFF-0F49-914F-EF22A0BBB5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391"/>
            <a:ext cx="12192000" cy="942975"/>
          </a:xfrm>
          <a:prstGeom prst="rect">
            <a:avLst/>
          </a:prstGeom>
        </p:spPr>
      </p:pic>
    </p:spTree>
    <p:extLst>
      <p:ext uri="{BB962C8B-B14F-4D97-AF65-F5344CB8AC3E}">
        <p14:creationId xmlns:p14="http://schemas.microsoft.com/office/powerpoint/2010/main" val="1995424218"/>
      </p:ext>
    </p:extLst>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hart Layout">
    <p:spTree>
      <p:nvGrpSpPr>
        <p:cNvPr id="1" name=""/>
        <p:cNvGrpSpPr/>
        <p:nvPr/>
      </p:nvGrpSpPr>
      <p:grpSpPr>
        <a:xfrm>
          <a:off x="0" y="0"/>
          <a:ext cx="0" cy="0"/>
          <a:chOff x="0" y="0"/>
          <a:chExt cx="0" cy="0"/>
        </a:xfrm>
      </p:grpSpPr>
      <p:sp>
        <p:nvSpPr>
          <p:cNvPr id="23" name="Oval 22">
            <a:extLst>
              <a:ext uri="{FF2B5EF4-FFF2-40B4-BE49-F238E27FC236}">
                <a16:creationId xmlns:a16="http://schemas.microsoft.com/office/drawing/2014/main" id="{99E16AA7-5075-3449-AB21-5E8037339A90}"/>
              </a:ext>
            </a:extLst>
          </p:cNvPr>
          <p:cNvSpPr/>
          <p:nvPr userDrawn="1"/>
        </p:nvSpPr>
        <p:spPr>
          <a:xfrm>
            <a:off x="5908551" y="6261006"/>
            <a:ext cx="374905"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sz="1801" noProof="0"/>
          </a:p>
        </p:txBody>
      </p:sp>
      <p:sp>
        <p:nvSpPr>
          <p:cNvPr id="5" name="Slide Number Placeholder 4">
            <a:extLst>
              <a:ext uri="{FF2B5EF4-FFF2-40B4-BE49-F238E27FC236}">
                <a16:creationId xmlns:a16="http://schemas.microsoft.com/office/drawing/2014/main" id="{E523D6FB-BDF5-462B-9DFB-6A2531254435}"/>
              </a:ext>
            </a:extLst>
          </p:cNvPr>
          <p:cNvSpPr>
            <a:spLocks noGrp="1"/>
          </p:cNvSpPr>
          <p:nvPr>
            <p:ph type="sldNum" sz="quarter" idx="12"/>
          </p:nvPr>
        </p:nvSpPr>
        <p:spPr/>
        <p:txBody>
          <a:bodyPr/>
          <a:lstStyle/>
          <a:p>
            <a:fld id="{D495E168-DA5E-4888-8D8A-92B118324C14}" type="slidenum">
              <a:rPr lang="en-US" noProof="0" smtClean="0"/>
              <a:pPr/>
              <a:t>‹#›</a:t>
            </a:fld>
            <a:endParaRPr lang="en-US" noProof="0"/>
          </a:p>
        </p:txBody>
      </p:sp>
      <p:sp>
        <p:nvSpPr>
          <p:cNvPr id="3" name="Date Placeholder 2">
            <a:extLst>
              <a:ext uri="{FF2B5EF4-FFF2-40B4-BE49-F238E27FC236}">
                <a16:creationId xmlns:a16="http://schemas.microsoft.com/office/drawing/2014/main" id="{3CAFBD2F-FD90-4C8F-BEA1-91BB2D242EED}"/>
              </a:ext>
            </a:extLst>
          </p:cNvPr>
          <p:cNvSpPr>
            <a:spLocks noGrp="1"/>
          </p:cNvSpPr>
          <p:nvPr>
            <p:ph type="dt" sz="half" idx="10"/>
          </p:nvPr>
        </p:nvSpPr>
        <p:spPr/>
        <p:txBody>
          <a:bodyPr/>
          <a:lstStyle/>
          <a:p>
            <a:r>
              <a:rPr lang="en-US" noProof="0"/>
              <a:t>MM.DD.20XX</a:t>
            </a:r>
          </a:p>
        </p:txBody>
      </p:sp>
      <p:sp>
        <p:nvSpPr>
          <p:cNvPr id="4" name="Footer Placeholder 3">
            <a:extLst>
              <a:ext uri="{FF2B5EF4-FFF2-40B4-BE49-F238E27FC236}">
                <a16:creationId xmlns:a16="http://schemas.microsoft.com/office/drawing/2014/main" id="{5F47FDA8-53F5-4098-B6D5-32456ABFAE67}"/>
              </a:ext>
            </a:extLst>
          </p:cNvPr>
          <p:cNvSpPr>
            <a:spLocks noGrp="1"/>
          </p:cNvSpPr>
          <p:nvPr>
            <p:ph type="ftr" sz="quarter" idx="11"/>
          </p:nvPr>
        </p:nvSpPr>
        <p:spPr/>
        <p:txBody>
          <a:bodyPr/>
          <a:lstStyle/>
          <a:p>
            <a:r>
              <a:rPr lang="en-US" noProof="0"/>
              <a:t>ADD A FOOTER</a:t>
            </a:r>
          </a:p>
        </p:txBody>
      </p:sp>
      <p:sp>
        <p:nvSpPr>
          <p:cNvPr id="6" name="Chart Placeholder 18">
            <a:extLst>
              <a:ext uri="{FF2B5EF4-FFF2-40B4-BE49-F238E27FC236}">
                <a16:creationId xmlns:a16="http://schemas.microsoft.com/office/drawing/2014/main" id="{270B440B-C39E-47E6-9CBA-0BA4EB1EF522}"/>
              </a:ext>
            </a:extLst>
          </p:cNvPr>
          <p:cNvSpPr>
            <a:spLocks noGrp="1"/>
          </p:cNvSpPr>
          <p:nvPr>
            <p:ph type="chart" sz="quarter" idx="32"/>
          </p:nvPr>
        </p:nvSpPr>
        <p:spPr>
          <a:xfrm>
            <a:off x="6981374" y="1246193"/>
            <a:ext cx="4284665" cy="4365625"/>
          </a:xfrm>
        </p:spPr>
        <p:txBody>
          <a:bodyPr anchor="ctr" anchorCtr="0">
            <a:normAutofit/>
          </a:bodyPr>
          <a:lstStyle>
            <a:lvl1pPr marL="0" indent="0" algn="ctr">
              <a:buNone/>
              <a:defRPr sz="1600">
                <a:solidFill>
                  <a:schemeClr val="tx1">
                    <a:lumMod val="50000"/>
                    <a:lumOff val="50000"/>
                  </a:schemeClr>
                </a:solidFill>
              </a:defRPr>
            </a:lvl1pPr>
          </a:lstStyle>
          <a:p>
            <a:r>
              <a:rPr lang="en-US" noProof="0"/>
              <a:t>Click icon to add chart</a:t>
            </a:r>
          </a:p>
        </p:txBody>
      </p:sp>
      <p:sp>
        <p:nvSpPr>
          <p:cNvPr id="8" name="Graphic 13">
            <a:extLst>
              <a:ext uri="{FF2B5EF4-FFF2-40B4-BE49-F238E27FC236}">
                <a16:creationId xmlns:a16="http://schemas.microsoft.com/office/drawing/2014/main" id="{1ED66CD9-A275-41A6-92EA-B32A8F51F472}"/>
              </a:ext>
            </a:extLst>
          </p:cNvPr>
          <p:cNvSpPr/>
          <p:nvPr userDrawn="1"/>
        </p:nvSpPr>
        <p:spPr>
          <a:xfrm>
            <a:off x="1949459" y="2168293"/>
            <a:ext cx="3123044" cy="139083"/>
          </a:xfrm>
          <a:custGeom>
            <a:avLst/>
            <a:gdLst>
              <a:gd name="connsiteX0" fmla="*/ 281882 w 3123043"/>
              <a:gd name="connsiteY0" fmla="*/ 78315 h 139082"/>
              <a:gd name="connsiteX1" fmla="*/ 12567 w 3123043"/>
              <a:gd name="connsiteY1" fmla="*/ 78315 h 139082"/>
              <a:gd name="connsiteX2" fmla="*/ 12567 w 3123043"/>
              <a:gd name="connsiteY2" fmla="*/ 65671 h 139082"/>
              <a:gd name="connsiteX3" fmla="*/ 1155576 w 3123043"/>
              <a:gd name="connsiteY3" fmla="*/ 65671 h 139082"/>
              <a:gd name="connsiteX4" fmla="*/ 1350292 w 3123043"/>
              <a:gd name="connsiteY4" fmla="*/ 12567 h 139082"/>
              <a:gd name="connsiteX5" fmla="*/ 1466616 w 3123043"/>
              <a:gd name="connsiteY5" fmla="*/ 65671 h 139082"/>
              <a:gd name="connsiteX6" fmla="*/ 1495697 w 3123043"/>
              <a:gd name="connsiteY6" fmla="*/ 65671 h 139082"/>
              <a:gd name="connsiteX7" fmla="*/ 1551330 w 3123043"/>
              <a:gd name="connsiteY7" fmla="*/ 15096 h 139082"/>
              <a:gd name="connsiteX8" fmla="*/ 1606963 w 3123043"/>
              <a:gd name="connsiteY8" fmla="*/ 65671 h 139082"/>
              <a:gd name="connsiteX9" fmla="*/ 1636044 w 3123043"/>
              <a:gd name="connsiteY9" fmla="*/ 65671 h 139082"/>
              <a:gd name="connsiteX10" fmla="*/ 1752368 w 3123043"/>
              <a:gd name="connsiteY10" fmla="*/ 12567 h 139082"/>
              <a:gd name="connsiteX11" fmla="*/ 1947084 w 3123043"/>
              <a:gd name="connsiteY11" fmla="*/ 65671 h 139082"/>
              <a:gd name="connsiteX12" fmla="*/ 3119174 w 3123043"/>
              <a:gd name="connsiteY12" fmla="*/ 65671 h 139082"/>
              <a:gd name="connsiteX13" fmla="*/ 3119174 w 3123043"/>
              <a:gd name="connsiteY13" fmla="*/ 78315 h 139082"/>
              <a:gd name="connsiteX14" fmla="*/ 2824571 w 3123043"/>
              <a:gd name="connsiteY14" fmla="*/ 78315 h 139082"/>
              <a:gd name="connsiteX15" fmla="*/ 2824571 w 3123043"/>
              <a:gd name="connsiteY15" fmla="*/ 79579 h 139082"/>
              <a:gd name="connsiteX16" fmla="*/ 2097546 w 3123043"/>
              <a:gd name="connsiteY16" fmla="*/ 78315 h 139082"/>
              <a:gd name="connsiteX17" fmla="*/ 1987544 w 3123043"/>
              <a:gd name="connsiteY17" fmla="*/ 78315 h 139082"/>
              <a:gd name="connsiteX18" fmla="*/ 1751103 w 3123043"/>
              <a:gd name="connsiteY18" fmla="*/ 131419 h 139082"/>
              <a:gd name="connsiteX19" fmla="*/ 1634780 w 3123043"/>
              <a:gd name="connsiteY19" fmla="*/ 78315 h 139082"/>
              <a:gd name="connsiteX20" fmla="*/ 1605699 w 3123043"/>
              <a:gd name="connsiteY20" fmla="*/ 78315 h 139082"/>
              <a:gd name="connsiteX21" fmla="*/ 1551330 w 3123043"/>
              <a:gd name="connsiteY21" fmla="*/ 128891 h 139082"/>
              <a:gd name="connsiteX22" fmla="*/ 1495697 w 3123043"/>
              <a:gd name="connsiteY22" fmla="*/ 78315 h 139082"/>
              <a:gd name="connsiteX23" fmla="*/ 1466616 w 3123043"/>
              <a:gd name="connsiteY23" fmla="*/ 78315 h 139082"/>
              <a:gd name="connsiteX24" fmla="*/ 1350292 w 3123043"/>
              <a:gd name="connsiteY24" fmla="*/ 131419 h 139082"/>
              <a:gd name="connsiteX25" fmla="*/ 1113851 w 3123043"/>
              <a:gd name="connsiteY25" fmla="*/ 78315 h 139082"/>
              <a:gd name="connsiteX26" fmla="*/ 1005113 w 3123043"/>
              <a:gd name="connsiteY26" fmla="*/ 78315 h 139082"/>
              <a:gd name="connsiteX27" fmla="*/ 281882 w 3123043"/>
              <a:gd name="connsiteY27" fmla="*/ 78315 h 139082"/>
              <a:gd name="connsiteX28" fmla="*/ 281882 w 3123043"/>
              <a:gd name="connsiteY28" fmla="*/ 78315 h 13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23043" h="139082">
                <a:moveTo>
                  <a:pt x="281882" y="78315"/>
                </a:moveTo>
                <a:lnTo>
                  <a:pt x="12567" y="78315"/>
                </a:lnTo>
                <a:lnTo>
                  <a:pt x="12567" y="65671"/>
                </a:lnTo>
                <a:lnTo>
                  <a:pt x="1155576" y="65671"/>
                </a:lnTo>
                <a:cubicBezTo>
                  <a:pt x="1260520" y="55556"/>
                  <a:pt x="1350292" y="12567"/>
                  <a:pt x="1350292" y="12567"/>
                </a:cubicBezTo>
                <a:cubicBezTo>
                  <a:pt x="1397074" y="47970"/>
                  <a:pt x="1440063" y="60614"/>
                  <a:pt x="1466616" y="65671"/>
                </a:cubicBezTo>
                <a:lnTo>
                  <a:pt x="1495697" y="65671"/>
                </a:lnTo>
                <a:cubicBezTo>
                  <a:pt x="1502019" y="23946"/>
                  <a:pt x="1534893" y="15096"/>
                  <a:pt x="1551330" y="15096"/>
                </a:cubicBezTo>
                <a:cubicBezTo>
                  <a:pt x="1567767" y="15096"/>
                  <a:pt x="1600641" y="23946"/>
                  <a:pt x="1606963" y="65671"/>
                </a:cubicBezTo>
                <a:lnTo>
                  <a:pt x="1636044" y="65671"/>
                </a:lnTo>
                <a:cubicBezTo>
                  <a:pt x="1662596" y="60614"/>
                  <a:pt x="1705585" y="46705"/>
                  <a:pt x="1752368" y="12567"/>
                </a:cubicBezTo>
                <a:cubicBezTo>
                  <a:pt x="1752368" y="12567"/>
                  <a:pt x="1842140" y="55556"/>
                  <a:pt x="1947084" y="65671"/>
                </a:cubicBezTo>
                <a:lnTo>
                  <a:pt x="3119174" y="65671"/>
                </a:lnTo>
                <a:lnTo>
                  <a:pt x="3119174" y="78315"/>
                </a:lnTo>
                <a:lnTo>
                  <a:pt x="2824571" y="78315"/>
                </a:lnTo>
                <a:lnTo>
                  <a:pt x="2824571" y="79579"/>
                </a:lnTo>
                <a:lnTo>
                  <a:pt x="2097546" y="78315"/>
                </a:lnTo>
                <a:lnTo>
                  <a:pt x="1987544" y="78315"/>
                </a:lnTo>
                <a:cubicBezTo>
                  <a:pt x="1867427" y="79579"/>
                  <a:pt x="1751103" y="131419"/>
                  <a:pt x="1751103" y="131419"/>
                </a:cubicBezTo>
                <a:cubicBezTo>
                  <a:pt x="1704321" y="96016"/>
                  <a:pt x="1661332" y="83373"/>
                  <a:pt x="1634780" y="78315"/>
                </a:cubicBezTo>
                <a:lnTo>
                  <a:pt x="1605699" y="78315"/>
                </a:lnTo>
                <a:cubicBezTo>
                  <a:pt x="1599377" y="118775"/>
                  <a:pt x="1567767" y="128891"/>
                  <a:pt x="1551330" y="128891"/>
                </a:cubicBezTo>
                <a:cubicBezTo>
                  <a:pt x="1534893" y="128891"/>
                  <a:pt x="1502019" y="121304"/>
                  <a:pt x="1495697" y="78315"/>
                </a:cubicBezTo>
                <a:lnTo>
                  <a:pt x="1466616" y="78315"/>
                </a:lnTo>
                <a:cubicBezTo>
                  <a:pt x="1440063" y="83373"/>
                  <a:pt x="1397074" y="97281"/>
                  <a:pt x="1350292" y="131419"/>
                </a:cubicBezTo>
                <a:cubicBezTo>
                  <a:pt x="1350292" y="131419"/>
                  <a:pt x="1235232" y="79579"/>
                  <a:pt x="1113851" y="78315"/>
                </a:cubicBezTo>
                <a:lnTo>
                  <a:pt x="1005113" y="78315"/>
                </a:lnTo>
                <a:lnTo>
                  <a:pt x="281882" y="78315"/>
                </a:lnTo>
                <a:lnTo>
                  <a:pt x="281882" y="78315"/>
                </a:lnTo>
                <a:close/>
              </a:path>
            </a:pathLst>
          </a:custGeom>
          <a:solidFill>
            <a:schemeClr val="bg2"/>
          </a:solidFill>
          <a:ln w="12623" cap="flat">
            <a:noFill/>
            <a:prstDash val="solid"/>
            <a:miter/>
          </a:ln>
        </p:spPr>
        <p:txBody>
          <a:bodyPr rtlCol="0" anchor="ctr"/>
          <a:lstStyle/>
          <a:p>
            <a:endParaRPr lang="en-US" sz="1801" noProof="0"/>
          </a:p>
        </p:txBody>
      </p:sp>
      <p:sp>
        <p:nvSpPr>
          <p:cNvPr id="9" name="Text Placeholder 14">
            <a:extLst>
              <a:ext uri="{FF2B5EF4-FFF2-40B4-BE49-F238E27FC236}">
                <a16:creationId xmlns:a16="http://schemas.microsoft.com/office/drawing/2014/main" id="{B1A41807-9D03-4167-89E4-C5D1E8143661}"/>
              </a:ext>
            </a:extLst>
          </p:cNvPr>
          <p:cNvSpPr>
            <a:spLocks noGrp="1"/>
          </p:cNvSpPr>
          <p:nvPr>
            <p:ph type="body" sz="quarter" idx="14" hasCustomPrompt="1"/>
          </p:nvPr>
        </p:nvSpPr>
        <p:spPr>
          <a:xfrm>
            <a:off x="925968" y="2478695"/>
            <a:ext cx="5170034" cy="758536"/>
          </a:xfrm>
        </p:spPr>
        <p:txBody>
          <a:bodyPr>
            <a:normAutofit/>
          </a:bodyPr>
          <a:lstStyle>
            <a:lvl1pPr marL="0" indent="0" algn="ctr">
              <a:buNone/>
              <a:defRPr sz="1801" b="0" i="0"/>
            </a:lvl1pPr>
          </a:lstStyle>
          <a:p>
            <a:pPr lvl="0"/>
            <a:r>
              <a:rPr lang="en-US" noProof="0"/>
              <a:t>EDIT MASTER TEXT STYLES</a:t>
            </a:r>
          </a:p>
        </p:txBody>
      </p:sp>
      <p:sp>
        <p:nvSpPr>
          <p:cNvPr id="10" name="Title 1">
            <a:extLst>
              <a:ext uri="{FF2B5EF4-FFF2-40B4-BE49-F238E27FC236}">
                <a16:creationId xmlns:a16="http://schemas.microsoft.com/office/drawing/2014/main" id="{CBDF72AB-A1AE-464E-A9E1-C5CDA8D5CCFE}"/>
              </a:ext>
            </a:extLst>
          </p:cNvPr>
          <p:cNvSpPr>
            <a:spLocks noGrp="1"/>
          </p:cNvSpPr>
          <p:nvPr>
            <p:ph type="title" hasCustomPrompt="1"/>
          </p:nvPr>
        </p:nvSpPr>
        <p:spPr>
          <a:xfrm>
            <a:off x="1957866" y="1289574"/>
            <a:ext cx="3106249" cy="758536"/>
          </a:xfrm>
        </p:spPr>
        <p:txBody>
          <a:bodyPr lIns="0" tIns="0" rIns="0" bIns="0">
            <a:noAutofit/>
          </a:bodyPr>
          <a:lstStyle>
            <a:lvl1pPr algn="ctr">
              <a:defRPr/>
            </a:lvl1pPr>
          </a:lstStyle>
          <a:p>
            <a:r>
              <a:rPr lang="en-US" noProof="0"/>
              <a:t>Chart Slide</a:t>
            </a:r>
          </a:p>
        </p:txBody>
      </p:sp>
      <p:sp>
        <p:nvSpPr>
          <p:cNvPr id="12" name="Text Placeholder 2">
            <a:extLst>
              <a:ext uri="{FF2B5EF4-FFF2-40B4-BE49-F238E27FC236}">
                <a16:creationId xmlns:a16="http://schemas.microsoft.com/office/drawing/2014/main" id="{B83C9A6F-A614-4B31-91D5-3B5CB932149C}"/>
              </a:ext>
            </a:extLst>
          </p:cNvPr>
          <p:cNvSpPr>
            <a:spLocks noGrp="1"/>
          </p:cNvSpPr>
          <p:nvPr>
            <p:ph type="body" idx="18" hasCustomPrompt="1"/>
          </p:nvPr>
        </p:nvSpPr>
        <p:spPr>
          <a:xfrm>
            <a:off x="2030500" y="3408559"/>
            <a:ext cx="1597890" cy="482453"/>
          </a:xfrm>
        </p:spPr>
        <p:txBody>
          <a:bodyPr anchor="b" anchorCtr="0">
            <a:normAutofit/>
          </a:bodyPr>
          <a:lstStyle>
            <a:lvl1pPr marL="0" indent="0">
              <a:buNone/>
              <a:defRPr sz="3502" b="0">
                <a:solidFill>
                  <a:schemeClr val="accent3"/>
                </a:solidFill>
                <a:latin typeface="+mj-lt"/>
              </a:defRPr>
            </a:lvl1pPr>
            <a:lvl2pPr marL="457224" indent="0">
              <a:buNone/>
              <a:defRPr sz="2000">
                <a:solidFill>
                  <a:schemeClr val="tx1">
                    <a:tint val="75000"/>
                  </a:schemeClr>
                </a:solidFill>
              </a:defRPr>
            </a:lvl2pPr>
            <a:lvl3pPr marL="914449" indent="0">
              <a:buNone/>
              <a:defRPr sz="1801">
                <a:solidFill>
                  <a:schemeClr val="tx1">
                    <a:tint val="75000"/>
                  </a:schemeClr>
                </a:solidFill>
              </a:defRPr>
            </a:lvl3pPr>
            <a:lvl4pPr marL="1371671" indent="0">
              <a:buNone/>
              <a:defRPr sz="1600">
                <a:solidFill>
                  <a:schemeClr val="tx1">
                    <a:tint val="75000"/>
                  </a:schemeClr>
                </a:solidFill>
              </a:defRPr>
            </a:lvl4pPr>
            <a:lvl5pPr marL="1828895" indent="0">
              <a:buNone/>
              <a:defRPr sz="1600">
                <a:solidFill>
                  <a:schemeClr val="tx1">
                    <a:tint val="75000"/>
                  </a:schemeClr>
                </a:solidFill>
              </a:defRPr>
            </a:lvl5pPr>
            <a:lvl6pPr marL="2286121" indent="0">
              <a:buNone/>
              <a:defRPr sz="1600">
                <a:solidFill>
                  <a:schemeClr val="tx1">
                    <a:tint val="75000"/>
                  </a:schemeClr>
                </a:solidFill>
              </a:defRPr>
            </a:lvl6pPr>
            <a:lvl7pPr marL="2743345" indent="0">
              <a:buNone/>
              <a:defRPr sz="1600">
                <a:solidFill>
                  <a:schemeClr val="tx1">
                    <a:tint val="75000"/>
                  </a:schemeClr>
                </a:solidFill>
              </a:defRPr>
            </a:lvl7pPr>
            <a:lvl8pPr marL="3200568" indent="0">
              <a:buNone/>
              <a:defRPr sz="1600">
                <a:solidFill>
                  <a:schemeClr val="tx1">
                    <a:tint val="75000"/>
                  </a:schemeClr>
                </a:solidFill>
              </a:defRPr>
            </a:lvl8pPr>
            <a:lvl9pPr marL="3657794" indent="0">
              <a:buNone/>
              <a:defRPr sz="1600">
                <a:solidFill>
                  <a:schemeClr val="tx1">
                    <a:tint val="75000"/>
                  </a:schemeClr>
                </a:solidFill>
              </a:defRPr>
            </a:lvl9pPr>
          </a:lstStyle>
          <a:p>
            <a:pPr lvl="0"/>
            <a:r>
              <a:rPr lang="en-US" noProof="0"/>
              <a:t>30%</a:t>
            </a:r>
          </a:p>
        </p:txBody>
      </p:sp>
      <p:sp>
        <p:nvSpPr>
          <p:cNvPr id="13" name="Text Placeholder 26">
            <a:extLst>
              <a:ext uri="{FF2B5EF4-FFF2-40B4-BE49-F238E27FC236}">
                <a16:creationId xmlns:a16="http://schemas.microsoft.com/office/drawing/2014/main" id="{A985BA82-9C97-475F-8775-0F16D2FB4047}"/>
              </a:ext>
            </a:extLst>
          </p:cNvPr>
          <p:cNvSpPr>
            <a:spLocks noGrp="1"/>
          </p:cNvSpPr>
          <p:nvPr>
            <p:ph type="body" sz="quarter" idx="21" hasCustomPrompt="1"/>
          </p:nvPr>
        </p:nvSpPr>
        <p:spPr>
          <a:xfrm>
            <a:off x="2030500" y="3739113"/>
            <a:ext cx="1597890" cy="365125"/>
          </a:xfrm>
        </p:spPr>
        <p:txBody>
          <a:bodyPr>
            <a:normAutofit/>
          </a:bodyPr>
          <a:lstStyle>
            <a:lvl1pPr marL="0" indent="0">
              <a:spcBef>
                <a:spcPts val="601"/>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noProof="0"/>
              <a:t>Category Title</a:t>
            </a:r>
          </a:p>
        </p:txBody>
      </p:sp>
      <p:sp>
        <p:nvSpPr>
          <p:cNvPr id="15" name="Text Placeholder 2">
            <a:extLst>
              <a:ext uri="{FF2B5EF4-FFF2-40B4-BE49-F238E27FC236}">
                <a16:creationId xmlns:a16="http://schemas.microsoft.com/office/drawing/2014/main" id="{E5376509-D29C-46DE-948E-15D430CE432A}"/>
              </a:ext>
            </a:extLst>
          </p:cNvPr>
          <p:cNvSpPr>
            <a:spLocks noGrp="1"/>
          </p:cNvSpPr>
          <p:nvPr>
            <p:ph type="body" idx="22" hasCustomPrompt="1"/>
          </p:nvPr>
        </p:nvSpPr>
        <p:spPr>
          <a:xfrm>
            <a:off x="2030523" y="4142228"/>
            <a:ext cx="1597890" cy="482452"/>
          </a:xfrm>
        </p:spPr>
        <p:txBody>
          <a:bodyPr anchor="b" anchorCtr="0">
            <a:normAutofit/>
          </a:bodyPr>
          <a:lstStyle>
            <a:lvl1pPr marL="0" indent="0">
              <a:buNone/>
              <a:defRPr sz="3502" b="0">
                <a:solidFill>
                  <a:schemeClr val="accent3"/>
                </a:solidFill>
                <a:latin typeface="+mj-lt"/>
              </a:defRPr>
            </a:lvl1pPr>
            <a:lvl2pPr marL="457224" indent="0">
              <a:buNone/>
              <a:defRPr sz="2000">
                <a:solidFill>
                  <a:schemeClr val="tx1">
                    <a:tint val="75000"/>
                  </a:schemeClr>
                </a:solidFill>
              </a:defRPr>
            </a:lvl2pPr>
            <a:lvl3pPr marL="914449" indent="0">
              <a:buNone/>
              <a:defRPr sz="1801">
                <a:solidFill>
                  <a:schemeClr val="tx1">
                    <a:tint val="75000"/>
                  </a:schemeClr>
                </a:solidFill>
              </a:defRPr>
            </a:lvl3pPr>
            <a:lvl4pPr marL="1371671" indent="0">
              <a:buNone/>
              <a:defRPr sz="1600">
                <a:solidFill>
                  <a:schemeClr val="tx1">
                    <a:tint val="75000"/>
                  </a:schemeClr>
                </a:solidFill>
              </a:defRPr>
            </a:lvl4pPr>
            <a:lvl5pPr marL="1828895" indent="0">
              <a:buNone/>
              <a:defRPr sz="1600">
                <a:solidFill>
                  <a:schemeClr val="tx1">
                    <a:tint val="75000"/>
                  </a:schemeClr>
                </a:solidFill>
              </a:defRPr>
            </a:lvl5pPr>
            <a:lvl6pPr marL="2286121" indent="0">
              <a:buNone/>
              <a:defRPr sz="1600">
                <a:solidFill>
                  <a:schemeClr val="tx1">
                    <a:tint val="75000"/>
                  </a:schemeClr>
                </a:solidFill>
              </a:defRPr>
            </a:lvl6pPr>
            <a:lvl7pPr marL="2743345" indent="0">
              <a:buNone/>
              <a:defRPr sz="1600">
                <a:solidFill>
                  <a:schemeClr val="tx1">
                    <a:tint val="75000"/>
                  </a:schemeClr>
                </a:solidFill>
              </a:defRPr>
            </a:lvl7pPr>
            <a:lvl8pPr marL="3200568" indent="0">
              <a:buNone/>
              <a:defRPr sz="1600">
                <a:solidFill>
                  <a:schemeClr val="tx1">
                    <a:tint val="75000"/>
                  </a:schemeClr>
                </a:solidFill>
              </a:defRPr>
            </a:lvl8pPr>
            <a:lvl9pPr marL="3657794" indent="0">
              <a:buNone/>
              <a:defRPr sz="1600">
                <a:solidFill>
                  <a:schemeClr val="tx1">
                    <a:tint val="75000"/>
                  </a:schemeClr>
                </a:solidFill>
              </a:defRPr>
            </a:lvl9pPr>
          </a:lstStyle>
          <a:p>
            <a:pPr lvl="0"/>
            <a:r>
              <a:rPr lang="en-US" noProof="0"/>
              <a:t>10%</a:t>
            </a:r>
          </a:p>
        </p:txBody>
      </p:sp>
      <p:sp>
        <p:nvSpPr>
          <p:cNvPr id="16" name="Text Placeholder 26">
            <a:extLst>
              <a:ext uri="{FF2B5EF4-FFF2-40B4-BE49-F238E27FC236}">
                <a16:creationId xmlns:a16="http://schemas.microsoft.com/office/drawing/2014/main" id="{A581FA6A-566D-4068-A898-F86FB96D4A93}"/>
              </a:ext>
            </a:extLst>
          </p:cNvPr>
          <p:cNvSpPr>
            <a:spLocks noGrp="1"/>
          </p:cNvSpPr>
          <p:nvPr>
            <p:ph type="body" sz="quarter" idx="23" hasCustomPrompt="1"/>
          </p:nvPr>
        </p:nvSpPr>
        <p:spPr>
          <a:xfrm>
            <a:off x="2030523" y="4472785"/>
            <a:ext cx="1597890" cy="365125"/>
          </a:xfrm>
        </p:spPr>
        <p:txBody>
          <a:bodyPr>
            <a:normAutofit/>
          </a:bodyPr>
          <a:lstStyle>
            <a:lvl1pPr marL="0" indent="0">
              <a:spcBef>
                <a:spcPts val="601"/>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noProof="0"/>
              <a:t>Category Title</a:t>
            </a:r>
          </a:p>
        </p:txBody>
      </p:sp>
      <p:sp>
        <p:nvSpPr>
          <p:cNvPr id="18" name="Text Placeholder 2">
            <a:extLst>
              <a:ext uri="{FF2B5EF4-FFF2-40B4-BE49-F238E27FC236}">
                <a16:creationId xmlns:a16="http://schemas.microsoft.com/office/drawing/2014/main" id="{503636CF-AD49-411E-BE27-63C28BDE068C}"/>
              </a:ext>
            </a:extLst>
          </p:cNvPr>
          <p:cNvSpPr>
            <a:spLocks noGrp="1"/>
          </p:cNvSpPr>
          <p:nvPr>
            <p:ph type="body" idx="24" hasCustomPrompt="1"/>
          </p:nvPr>
        </p:nvSpPr>
        <p:spPr>
          <a:xfrm>
            <a:off x="3970011" y="3408559"/>
            <a:ext cx="1597890" cy="482453"/>
          </a:xfrm>
        </p:spPr>
        <p:txBody>
          <a:bodyPr anchor="b" anchorCtr="0">
            <a:normAutofit/>
          </a:bodyPr>
          <a:lstStyle>
            <a:lvl1pPr marL="0" indent="0">
              <a:buNone/>
              <a:defRPr sz="3502" b="0">
                <a:solidFill>
                  <a:schemeClr val="accent3"/>
                </a:solidFill>
                <a:latin typeface="+mj-lt"/>
              </a:defRPr>
            </a:lvl1pPr>
            <a:lvl2pPr marL="457224" indent="0">
              <a:buNone/>
              <a:defRPr sz="2000">
                <a:solidFill>
                  <a:schemeClr val="tx1">
                    <a:tint val="75000"/>
                  </a:schemeClr>
                </a:solidFill>
              </a:defRPr>
            </a:lvl2pPr>
            <a:lvl3pPr marL="914449" indent="0">
              <a:buNone/>
              <a:defRPr sz="1801">
                <a:solidFill>
                  <a:schemeClr val="tx1">
                    <a:tint val="75000"/>
                  </a:schemeClr>
                </a:solidFill>
              </a:defRPr>
            </a:lvl3pPr>
            <a:lvl4pPr marL="1371671" indent="0">
              <a:buNone/>
              <a:defRPr sz="1600">
                <a:solidFill>
                  <a:schemeClr val="tx1">
                    <a:tint val="75000"/>
                  </a:schemeClr>
                </a:solidFill>
              </a:defRPr>
            </a:lvl4pPr>
            <a:lvl5pPr marL="1828895" indent="0">
              <a:buNone/>
              <a:defRPr sz="1600">
                <a:solidFill>
                  <a:schemeClr val="tx1">
                    <a:tint val="75000"/>
                  </a:schemeClr>
                </a:solidFill>
              </a:defRPr>
            </a:lvl5pPr>
            <a:lvl6pPr marL="2286121" indent="0">
              <a:buNone/>
              <a:defRPr sz="1600">
                <a:solidFill>
                  <a:schemeClr val="tx1">
                    <a:tint val="75000"/>
                  </a:schemeClr>
                </a:solidFill>
              </a:defRPr>
            </a:lvl6pPr>
            <a:lvl7pPr marL="2743345" indent="0">
              <a:buNone/>
              <a:defRPr sz="1600">
                <a:solidFill>
                  <a:schemeClr val="tx1">
                    <a:tint val="75000"/>
                  </a:schemeClr>
                </a:solidFill>
              </a:defRPr>
            </a:lvl7pPr>
            <a:lvl8pPr marL="3200568" indent="0">
              <a:buNone/>
              <a:defRPr sz="1600">
                <a:solidFill>
                  <a:schemeClr val="tx1">
                    <a:tint val="75000"/>
                  </a:schemeClr>
                </a:solidFill>
              </a:defRPr>
            </a:lvl8pPr>
            <a:lvl9pPr marL="3657794" indent="0">
              <a:buNone/>
              <a:defRPr sz="1600">
                <a:solidFill>
                  <a:schemeClr val="tx1">
                    <a:tint val="75000"/>
                  </a:schemeClr>
                </a:solidFill>
              </a:defRPr>
            </a:lvl9pPr>
          </a:lstStyle>
          <a:p>
            <a:pPr lvl="0"/>
            <a:r>
              <a:rPr lang="en-US" noProof="0"/>
              <a:t>25%</a:t>
            </a:r>
          </a:p>
        </p:txBody>
      </p:sp>
      <p:sp>
        <p:nvSpPr>
          <p:cNvPr id="19" name="Text Placeholder 26">
            <a:extLst>
              <a:ext uri="{FF2B5EF4-FFF2-40B4-BE49-F238E27FC236}">
                <a16:creationId xmlns:a16="http://schemas.microsoft.com/office/drawing/2014/main" id="{F2C67681-C89E-4F74-A7C1-BD0812A9422A}"/>
              </a:ext>
            </a:extLst>
          </p:cNvPr>
          <p:cNvSpPr>
            <a:spLocks noGrp="1"/>
          </p:cNvSpPr>
          <p:nvPr>
            <p:ph type="body" sz="quarter" idx="25" hasCustomPrompt="1"/>
          </p:nvPr>
        </p:nvSpPr>
        <p:spPr>
          <a:xfrm>
            <a:off x="3970017" y="3739113"/>
            <a:ext cx="1597890" cy="365125"/>
          </a:xfrm>
        </p:spPr>
        <p:txBody>
          <a:bodyPr>
            <a:normAutofit/>
          </a:bodyPr>
          <a:lstStyle>
            <a:lvl1pPr marL="0" indent="0">
              <a:spcBef>
                <a:spcPts val="601"/>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noProof="0"/>
              <a:t>Category Title</a:t>
            </a:r>
          </a:p>
        </p:txBody>
      </p:sp>
      <p:sp>
        <p:nvSpPr>
          <p:cNvPr id="21" name="Text Placeholder 2">
            <a:extLst>
              <a:ext uri="{FF2B5EF4-FFF2-40B4-BE49-F238E27FC236}">
                <a16:creationId xmlns:a16="http://schemas.microsoft.com/office/drawing/2014/main" id="{5742559E-6662-49A7-A091-9472A31ED26B}"/>
              </a:ext>
            </a:extLst>
          </p:cNvPr>
          <p:cNvSpPr>
            <a:spLocks noGrp="1"/>
          </p:cNvSpPr>
          <p:nvPr>
            <p:ph type="body" idx="26" hasCustomPrompt="1"/>
          </p:nvPr>
        </p:nvSpPr>
        <p:spPr>
          <a:xfrm>
            <a:off x="3970038" y="4142228"/>
            <a:ext cx="1597890" cy="482452"/>
          </a:xfrm>
        </p:spPr>
        <p:txBody>
          <a:bodyPr anchor="b" anchorCtr="0">
            <a:normAutofit/>
          </a:bodyPr>
          <a:lstStyle>
            <a:lvl1pPr marL="0" indent="0">
              <a:buNone/>
              <a:defRPr sz="3502" b="0">
                <a:solidFill>
                  <a:schemeClr val="accent3"/>
                </a:solidFill>
                <a:latin typeface="+mj-lt"/>
              </a:defRPr>
            </a:lvl1pPr>
            <a:lvl2pPr marL="457224" indent="0">
              <a:buNone/>
              <a:defRPr sz="2000">
                <a:solidFill>
                  <a:schemeClr val="tx1">
                    <a:tint val="75000"/>
                  </a:schemeClr>
                </a:solidFill>
              </a:defRPr>
            </a:lvl2pPr>
            <a:lvl3pPr marL="914449" indent="0">
              <a:buNone/>
              <a:defRPr sz="1801">
                <a:solidFill>
                  <a:schemeClr val="tx1">
                    <a:tint val="75000"/>
                  </a:schemeClr>
                </a:solidFill>
              </a:defRPr>
            </a:lvl3pPr>
            <a:lvl4pPr marL="1371671" indent="0">
              <a:buNone/>
              <a:defRPr sz="1600">
                <a:solidFill>
                  <a:schemeClr val="tx1">
                    <a:tint val="75000"/>
                  </a:schemeClr>
                </a:solidFill>
              </a:defRPr>
            </a:lvl4pPr>
            <a:lvl5pPr marL="1828895" indent="0">
              <a:buNone/>
              <a:defRPr sz="1600">
                <a:solidFill>
                  <a:schemeClr val="tx1">
                    <a:tint val="75000"/>
                  </a:schemeClr>
                </a:solidFill>
              </a:defRPr>
            </a:lvl5pPr>
            <a:lvl6pPr marL="2286121" indent="0">
              <a:buNone/>
              <a:defRPr sz="1600">
                <a:solidFill>
                  <a:schemeClr val="tx1">
                    <a:tint val="75000"/>
                  </a:schemeClr>
                </a:solidFill>
              </a:defRPr>
            </a:lvl6pPr>
            <a:lvl7pPr marL="2743345" indent="0">
              <a:buNone/>
              <a:defRPr sz="1600">
                <a:solidFill>
                  <a:schemeClr val="tx1">
                    <a:tint val="75000"/>
                  </a:schemeClr>
                </a:solidFill>
              </a:defRPr>
            </a:lvl7pPr>
            <a:lvl8pPr marL="3200568" indent="0">
              <a:buNone/>
              <a:defRPr sz="1600">
                <a:solidFill>
                  <a:schemeClr val="tx1">
                    <a:tint val="75000"/>
                  </a:schemeClr>
                </a:solidFill>
              </a:defRPr>
            </a:lvl8pPr>
            <a:lvl9pPr marL="3657794" indent="0">
              <a:buNone/>
              <a:defRPr sz="1600">
                <a:solidFill>
                  <a:schemeClr val="tx1">
                    <a:tint val="75000"/>
                  </a:schemeClr>
                </a:solidFill>
              </a:defRPr>
            </a:lvl9pPr>
          </a:lstStyle>
          <a:p>
            <a:pPr lvl="0"/>
            <a:r>
              <a:rPr lang="en-US" noProof="0"/>
              <a:t>10%</a:t>
            </a:r>
          </a:p>
        </p:txBody>
      </p:sp>
      <p:sp>
        <p:nvSpPr>
          <p:cNvPr id="22" name="Text Placeholder 26">
            <a:extLst>
              <a:ext uri="{FF2B5EF4-FFF2-40B4-BE49-F238E27FC236}">
                <a16:creationId xmlns:a16="http://schemas.microsoft.com/office/drawing/2014/main" id="{E514B383-1886-4E45-9DB3-6DF4FFCA6FCD}"/>
              </a:ext>
            </a:extLst>
          </p:cNvPr>
          <p:cNvSpPr>
            <a:spLocks noGrp="1"/>
          </p:cNvSpPr>
          <p:nvPr>
            <p:ph type="body" sz="quarter" idx="27" hasCustomPrompt="1"/>
          </p:nvPr>
        </p:nvSpPr>
        <p:spPr>
          <a:xfrm>
            <a:off x="3970038" y="4472786"/>
            <a:ext cx="1597890" cy="365125"/>
          </a:xfrm>
        </p:spPr>
        <p:txBody>
          <a:bodyPr>
            <a:normAutofit/>
          </a:bodyPr>
          <a:lstStyle>
            <a:lvl1pPr marL="0" indent="0">
              <a:spcBef>
                <a:spcPts val="601"/>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noProof="0"/>
              <a:t>Category Title</a:t>
            </a:r>
          </a:p>
        </p:txBody>
      </p:sp>
      <p:sp>
        <p:nvSpPr>
          <p:cNvPr id="24" name="Text Placeholder 2">
            <a:extLst>
              <a:ext uri="{FF2B5EF4-FFF2-40B4-BE49-F238E27FC236}">
                <a16:creationId xmlns:a16="http://schemas.microsoft.com/office/drawing/2014/main" id="{2734F2A5-6B16-40E3-8EBB-0E1A0984BAB7}"/>
              </a:ext>
            </a:extLst>
          </p:cNvPr>
          <p:cNvSpPr>
            <a:spLocks noGrp="1"/>
          </p:cNvSpPr>
          <p:nvPr>
            <p:ph type="body" idx="28" hasCustomPrompt="1"/>
          </p:nvPr>
        </p:nvSpPr>
        <p:spPr>
          <a:xfrm>
            <a:off x="2030500" y="4875898"/>
            <a:ext cx="1597890" cy="482452"/>
          </a:xfrm>
        </p:spPr>
        <p:txBody>
          <a:bodyPr anchor="b" anchorCtr="0">
            <a:normAutofit/>
          </a:bodyPr>
          <a:lstStyle>
            <a:lvl1pPr marL="0" indent="0">
              <a:buNone/>
              <a:defRPr sz="3502" b="0">
                <a:solidFill>
                  <a:schemeClr val="accent3"/>
                </a:solidFill>
                <a:latin typeface="+mj-lt"/>
              </a:defRPr>
            </a:lvl1pPr>
            <a:lvl2pPr marL="457224" indent="0">
              <a:buNone/>
              <a:defRPr sz="2000">
                <a:solidFill>
                  <a:schemeClr val="tx1">
                    <a:tint val="75000"/>
                  </a:schemeClr>
                </a:solidFill>
              </a:defRPr>
            </a:lvl2pPr>
            <a:lvl3pPr marL="914449" indent="0">
              <a:buNone/>
              <a:defRPr sz="1801">
                <a:solidFill>
                  <a:schemeClr val="tx1">
                    <a:tint val="75000"/>
                  </a:schemeClr>
                </a:solidFill>
              </a:defRPr>
            </a:lvl3pPr>
            <a:lvl4pPr marL="1371671" indent="0">
              <a:buNone/>
              <a:defRPr sz="1600">
                <a:solidFill>
                  <a:schemeClr val="tx1">
                    <a:tint val="75000"/>
                  </a:schemeClr>
                </a:solidFill>
              </a:defRPr>
            </a:lvl4pPr>
            <a:lvl5pPr marL="1828895" indent="0">
              <a:buNone/>
              <a:defRPr sz="1600">
                <a:solidFill>
                  <a:schemeClr val="tx1">
                    <a:tint val="75000"/>
                  </a:schemeClr>
                </a:solidFill>
              </a:defRPr>
            </a:lvl5pPr>
            <a:lvl6pPr marL="2286121" indent="0">
              <a:buNone/>
              <a:defRPr sz="1600">
                <a:solidFill>
                  <a:schemeClr val="tx1">
                    <a:tint val="75000"/>
                  </a:schemeClr>
                </a:solidFill>
              </a:defRPr>
            </a:lvl6pPr>
            <a:lvl7pPr marL="2743345" indent="0">
              <a:buNone/>
              <a:defRPr sz="1600">
                <a:solidFill>
                  <a:schemeClr val="tx1">
                    <a:tint val="75000"/>
                  </a:schemeClr>
                </a:solidFill>
              </a:defRPr>
            </a:lvl7pPr>
            <a:lvl8pPr marL="3200568" indent="0">
              <a:buNone/>
              <a:defRPr sz="1600">
                <a:solidFill>
                  <a:schemeClr val="tx1">
                    <a:tint val="75000"/>
                  </a:schemeClr>
                </a:solidFill>
              </a:defRPr>
            </a:lvl8pPr>
            <a:lvl9pPr marL="3657794" indent="0">
              <a:buNone/>
              <a:defRPr sz="1600">
                <a:solidFill>
                  <a:schemeClr val="tx1">
                    <a:tint val="75000"/>
                  </a:schemeClr>
                </a:solidFill>
              </a:defRPr>
            </a:lvl9pPr>
          </a:lstStyle>
          <a:p>
            <a:pPr lvl="0"/>
            <a:r>
              <a:rPr lang="en-US" noProof="0"/>
              <a:t>20%</a:t>
            </a:r>
          </a:p>
        </p:txBody>
      </p:sp>
      <p:sp>
        <p:nvSpPr>
          <p:cNvPr id="25" name="Text Placeholder 26">
            <a:extLst>
              <a:ext uri="{FF2B5EF4-FFF2-40B4-BE49-F238E27FC236}">
                <a16:creationId xmlns:a16="http://schemas.microsoft.com/office/drawing/2014/main" id="{01D6AF2B-2CA0-4F6A-9C29-4AE73FCAB4E2}"/>
              </a:ext>
            </a:extLst>
          </p:cNvPr>
          <p:cNvSpPr>
            <a:spLocks noGrp="1"/>
          </p:cNvSpPr>
          <p:nvPr>
            <p:ph type="body" sz="quarter" idx="29" hasCustomPrompt="1"/>
          </p:nvPr>
        </p:nvSpPr>
        <p:spPr>
          <a:xfrm>
            <a:off x="2030500" y="5206456"/>
            <a:ext cx="1597890" cy="365125"/>
          </a:xfrm>
        </p:spPr>
        <p:txBody>
          <a:bodyPr>
            <a:normAutofit/>
          </a:bodyPr>
          <a:lstStyle>
            <a:lvl1pPr marL="0" indent="0">
              <a:spcBef>
                <a:spcPts val="601"/>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noProof="0"/>
              <a:t>Category Title</a:t>
            </a:r>
          </a:p>
        </p:txBody>
      </p:sp>
      <p:sp>
        <p:nvSpPr>
          <p:cNvPr id="27" name="Text Placeholder 2">
            <a:extLst>
              <a:ext uri="{FF2B5EF4-FFF2-40B4-BE49-F238E27FC236}">
                <a16:creationId xmlns:a16="http://schemas.microsoft.com/office/drawing/2014/main" id="{C3E000C2-49D4-4D64-860A-0DB29B389387}"/>
              </a:ext>
            </a:extLst>
          </p:cNvPr>
          <p:cNvSpPr>
            <a:spLocks noGrp="1"/>
          </p:cNvSpPr>
          <p:nvPr>
            <p:ph type="body" idx="30" hasCustomPrompt="1"/>
          </p:nvPr>
        </p:nvSpPr>
        <p:spPr>
          <a:xfrm>
            <a:off x="3970038" y="4875898"/>
            <a:ext cx="1597890" cy="482452"/>
          </a:xfrm>
        </p:spPr>
        <p:txBody>
          <a:bodyPr anchor="b" anchorCtr="0">
            <a:noAutofit/>
          </a:bodyPr>
          <a:lstStyle>
            <a:lvl1pPr marL="0" indent="0">
              <a:buNone/>
              <a:defRPr sz="3502" b="0">
                <a:solidFill>
                  <a:schemeClr val="accent3"/>
                </a:solidFill>
                <a:latin typeface="+mj-lt"/>
              </a:defRPr>
            </a:lvl1pPr>
            <a:lvl2pPr marL="457224" indent="0">
              <a:buNone/>
              <a:defRPr sz="2000">
                <a:solidFill>
                  <a:schemeClr val="tx1">
                    <a:tint val="75000"/>
                  </a:schemeClr>
                </a:solidFill>
              </a:defRPr>
            </a:lvl2pPr>
            <a:lvl3pPr marL="914449" indent="0">
              <a:buNone/>
              <a:defRPr sz="1801">
                <a:solidFill>
                  <a:schemeClr val="tx1">
                    <a:tint val="75000"/>
                  </a:schemeClr>
                </a:solidFill>
              </a:defRPr>
            </a:lvl3pPr>
            <a:lvl4pPr marL="1371671" indent="0">
              <a:buNone/>
              <a:defRPr sz="1600">
                <a:solidFill>
                  <a:schemeClr val="tx1">
                    <a:tint val="75000"/>
                  </a:schemeClr>
                </a:solidFill>
              </a:defRPr>
            </a:lvl4pPr>
            <a:lvl5pPr marL="1828895" indent="0">
              <a:buNone/>
              <a:defRPr sz="1600">
                <a:solidFill>
                  <a:schemeClr val="tx1">
                    <a:tint val="75000"/>
                  </a:schemeClr>
                </a:solidFill>
              </a:defRPr>
            </a:lvl5pPr>
            <a:lvl6pPr marL="2286121" indent="0">
              <a:buNone/>
              <a:defRPr sz="1600">
                <a:solidFill>
                  <a:schemeClr val="tx1">
                    <a:tint val="75000"/>
                  </a:schemeClr>
                </a:solidFill>
              </a:defRPr>
            </a:lvl6pPr>
            <a:lvl7pPr marL="2743345" indent="0">
              <a:buNone/>
              <a:defRPr sz="1600">
                <a:solidFill>
                  <a:schemeClr val="tx1">
                    <a:tint val="75000"/>
                  </a:schemeClr>
                </a:solidFill>
              </a:defRPr>
            </a:lvl7pPr>
            <a:lvl8pPr marL="3200568" indent="0">
              <a:buNone/>
              <a:defRPr sz="1600">
                <a:solidFill>
                  <a:schemeClr val="tx1">
                    <a:tint val="75000"/>
                  </a:schemeClr>
                </a:solidFill>
              </a:defRPr>
            </a:lvl8pPr>
            <a:lvl9pPr marL="3657794" indent="0">
              <a:buNone/>
              <a:defRPr sz="1600">
                <a:solidFill>
                  <a:schemeClr val="tx1">
                    <a:tint val="75000"/>
                  </a:schemeClr>
                </a:solidFill>
              </a:defRPr>
            </a:lvl9pPr>
          </a:lstStyle>
          <a:p>
            <a:pPr lvl="0"/>
            <a:r>
              <a:rPr lang="en-US" noProof="0"/>
              <a:t>5%</a:t>
            </a:r>
          </a:p>
        </p:txBody>
      </p:sp>
      <p:sp>
        <p:nvSpPr>
          <p:cNvPr id="28" name="Text Placeholder 26">
            <a:extLst>
              <a:ext uri="{FF2B5EF4-FFF2-40B4-BE49-F238E27FC236}">
                <a16:creationId xmlns:a16="http://schemas.microsoft.com/office/drawing/2014/main" id="{4A6CF106-F60C-46A1-BD17-8EC35A637A7C}"/>
              </a:ext>
            </a:extLst>
          </p:cNvPr>
          <p:cNvSpPr>
            <a:spLocks noGrp="1"/>
          </p:cNvSpPr>
          <p:nvPr>
            <p:ph type="body" sz="quarter" idx="31" hasCustomPrompt="1"/>
          </p:nvPr>
        </p:nvSpPr>
        <p:spPr>
          <a:xfrm>
            <a:off x="3970038" y="5206456"/>
            <a:ext cx="1597890" cy="365125"/>
          </a:xfrm>
        </p:spPr>
        <p:txBody>
          <a:bodyPr>
            <a:normAutofit/>
          </a:bodyPr>
          <a:lstStyle>
            <a:lvl1pPr marL="0" indent="0">
              <a:spcBef>
                <a:spcPts val="601"/>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noProof="0"/>
              <a:t>Category Title</a:t>
            </a:r>
          </a:p>
        </p:txBody>
      </p:sp>
    </p:spTree>
    <p:extLst>
      <p:ext uri="{BB962C8B-B14F-4D97-AF65-F5344CB8AC3E}">
        <p14:creationId xmlns:p14="http://schemas.microsoft.com/office/powerpoint/2010/main" val="6708177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583DDF-CA54-461A-A486-592D2374C532}" type="datetimeFigureOut">
              <a:rPr lang="en-US" smtClean="0"/>
              <a:pPr/>
              <a:t>5/22/2023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8D9AD5-F248-4919-864A-CFD76CC027D6}" type="slidenum">
              <a:rPr lang="en-US" smtClean="0"/>
              <a:pPr/>
              <a:t>‹#›</a:t>
            </a:fld>
            <a:endParaRPr lang="en-US" dirty="0"/>
          </a:p>
        </p:txBody>
      </p:sp>
    </p:spTree>
    <p:extLst>
      <p:ext uri="{BB962C8B-B14F-4D97-AF65-F5344CB8AC3E}">
        <p14:creationId xmlns:p14="http://schemas.microsoft.com/office/powerpoint/2010/main" val="711289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E583DDF-CA54-461A-A486-592D2374C532}" type="datetimeFigureOut">
              <a:rPr lang="en-US" smtClean="0"/>
              <a:pPr/>
              <a:t>5/22/2023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8D9AD5-F248-4919-864A-CFD76CC027D6}" type="slidenum">
              <a:rPr lang="en-US" smtClean="0"/>
              <a:pPr/>
              <a:t>‹#›</a:t>
            </a:fld>
            <a:endParaRPr lang="en-US"/>
          </a:p>
        </p:txBody>
      </p:sp>
    </p:spTree>
    <p:extLst>
      <p:ext uri="{BB962C8B-B14F-4D97-AF65-F5344CB8AC3E}">
        <p14:creationId xmlns:p14="http://schemas.microsoft.com/office/powerpoint/2010/main" val="3771353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D7D43D-6574-4C7B-808D-C6C12215A4D4}" type="datetimeFigureOut">
              <a:rPr lang="en-US" smtClean="0"/>
              <a:pPr/>
              <a:t>5/22/2023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ECE5F2-81AA-4605-B028-6FBA391056AF}" type="slidenum">
              <a:rPr lang="en-US" smtClean="0"/>
              <a:pPr/>
              <a:t>‹#›</a:t>
            </a:fld>
            <a:endParaRPr lang="en-US"/>
          </a:p>
        </p:txBody>
      </p:sp>
    </p:spTree>
    <p:extLst>
      <p:ext uri="{BB962C8B-B14F-4D97-AF65-F5344CB8AC3E}">
        <p14:creationId xmlns:p14="http://schemas.microsoft.com/office/powerpoint/2010/main" val="225711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E583DDF-CA54-461A-A486-592D2374C532}" type="datetimeFigureOut">
              <a:rPr lang="en-US" smtClean="0"/>
              <a:pPr/>
              <a:t>5/22/2023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8D9AD5-F248-4919-864A-CFD76CC027D6}" type="slidenum">
              <a:rPr lang="en-US" smtClean="0"/>
              <a:pPr/>
              <a:t>‹#›</a:t>
            </a:fld>
            <a:endParaRPr lang="en-US"/>
          </a:p>
        </p:txBody>
      </p:sp>
    </p:spTree>
    <p:extLst>
      <p:ext uri="{BB962C8B-B14F-4D97-AF65-F5344CB8AC3E}">
        <p14:creationId xmlns:p14="http://schemas.microsoft.com/office/powerpoint/2010/main" val="1587496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E583DDF-CA54-461A-A486-592D2374C532}" type="datetimeFigureOut">
              <a:rPr lang="en-US" smtClean="0"/>
              <a:pPr/>
              <a:t>5/22/2023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8D9AD5-F248-4919-864A-CFD76CC027D6}" type="slidenum">
              <a:rPr lang="en-US" smtClean="0"/>
              <a:pPr/>
              <a:t>‹#›</a:t>
            </a:fld>
            <a:endParaRPr lang="en-US"/>
          </a:p>
        </p:txBody>
      </p:sp>
    </p:spTree>
    <p:extLst>
      <p:ext uri="{BB962C8B-B14F-4D97-AF65-F5344CB8AC3E}">
        <p14:creationId xmlns:p14="http://schemas.microsoft.com/office/powerpoint/2010/main" val="149615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583DDF-CA54-461A-A486-592D2374C532}" type="datetimeFigureOut">
              <a:rPr lang="en-US" smtClean="0"/>
              <a:pPr/>
              <a:t>5/22/2023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8D9AD5-F248-4919-864A-CFD76CC027D6}" type="slidenum">
              <a:rPr lang="en-US" smtClean="0"/>
              <a:pPr/>
              <a:t>‹#›</a:t>
            </a:fld>
            <a:endParaRPr lang="en-US"/>
          </a:p>
        </p:txBody>
      </p:sp>
    </p:spTree>
    <p:extLst>
      <p:ext uri="{BB962C8B-B14F-4D97-AF65-F5344CB8AC3E}">
        <p14:creationId xmlns:p14="http://schemas.microsoft.com/office/powerpoint/2010/main" val="2038033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E583DDF-CA54-461A-A486-592D2374C532}" type="datetimeFigureOut">
              <a:rPr lang="en-US" smtClean="0"/>
              <a:pPr/>
              <a:t>5/22/2023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8D9AD5-F248-4919-864A-CFD76CC027D6}" type="slidenum">
              <a:rPr lang="en-US" smtClean="0"/>
              <a:pPr/>
              <a:t>‹#›</a:t>
            </a:fld>
            <a:endParaRPr lang="en-US"/>
          </a:p>
        </p:txBody>
      </p:sp>
    </p:spTree>
    <p:extLst>
      <p:ext uri="{BB962C8B-B14F-4D97-AF65-F5344CB8AC3E}">
        <p14:creationId xmlns:p14="http://schemas.microsoft.com/office/powerpoint/2010/main" val="291006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E583DDF-CA54-461A-A486-592D2374C532}" type="datetimeFigureOut">
              <a:rPr lang="en-US" smtClean="0"/>
              <a:pPr/>
              <a:t>5/22/2023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8D9AD5-F248-4919-864A-CFD76CC027D6}" type="slidenum">
              <a:rPr lang="en-US" smtClean="0"/>
              <a:pPr/>
              <a:t>‹#›</a:t>
            </a:fld>
            <a:endParaRPr lang="en-US"/>
          </a:p>
        </p:txBody>
      </p:sp>
    </p:spTree>
    <p:extLst>
      <p:ext uri="{BB962C8B-B14F-4D97-AF65-F5344CB8AC3E}">
        <p14:creationId xmlns:p14="http://schemas.microsoft.com/office/powerpoint/2010/main" val="1322698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E583DDF-CA54-461A-A486-592D2374C532}" type="datetimeFigureOut">
              <a:rPr lang="en-US" smtClean="0"/>
              <a:pPr/>
              <a:t>5/22/2023</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CA8D9AD5-F248-4919-864A-CFD76CC027D6}" type="slidenum">
              <a:rPr lang="en-US" smtClean="0"/>
              <a:pPr/>
              <a:t>‹#›</a:t>
            </a:fld>
            <a:endParaRPr lang="en-US" dirty="0"/>
          </a:p>
        </p:txBody>
      </p:sp>
    </p:spTree>
    <p:extLst>
      <p:ext uri="{BB962C8B-B14F-4D97-AF65-F5344CB8AC3E}">
        <p14:creationId xmlns:p14="http://schemas.microsoft.com/office/powerpoint/2010/main" val="3336328898"/>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 id="2147483666"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wmf"/></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4.png"/><Relationship Id="rId7" Type="http://schemas.openxmlformats.org/officeDocument/2006/relationships/diagramColors" Target="../diagrams/colors2.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emf"/></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9.png"/><Relationship Id="rId7" Type="http://schemas.openxmlformats.org/officeDocument/2006/relationships/diagramColors" Target="../diagrams/colors3.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3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descr="Gà Muối 500g">
            <a:extLst>
              <a:ext uri="{FF2B5EF4-FFF2-40B4-BE49-F238E27FC236}">
                <a16:creationId xmlns:a16="http://schemas.microsoft.com/office/drawing/2014/main" id="{10798C58-764D-2740-F85A-7A59AECD7D52}"/>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l="16262" t="42773" r="16262"/>
          <a:stretch/>
        </p:blipFill>
        <p:spPr bwMode="auto">
          <a:xfrm>
            <a:off x="191344" y="1230762"/>
            <a:ext cx="4627562" cy="3924664"/>
          </a:xfrm>
          <a:prstGeom prst="rect">
            <a:avLst/>
          </a:prstGeom>
          <a:noFill/>
          <a:ln>
            <a:noFill/>
          </a:ln>
          <a:extLst>
            <a:ext uri="{53640926-AAD7-44D8-BBD7-CCE9431645EC}">
              <a14:shadowObscured xmlns:a14="http://schemas.microsoft.com/office/drawing/2010/main"/>
            </a:ext>
          </a:extLst>
        </p:spPr>
      </p:pic>
      <p:sp>
        <p:nvSpPr>
          <p:cNvPr id="14" name="Text Placeholder 5">
            <a:extLst>
              <a:ext uri="{FF2B5EF4-FFF2-40B4-BE49-F238E27FC236}">
                <a16:creationId xmlns:a16="http://schemas.microsoft.com/office/drawing/2014/main" id="{333DA52C-1D37-499B-9BB4-C2B623228D73}"/>
              </a:ext>
            </a:extLst>
          </p:cNvPr>
          <p:cNvSpPr txBox="1">
            <a:spLocks/>
          </p:cNvSpPr>
          <p:nvPr/>
        </p:nvSpPr>
        <p:spPr>
          <a:xfrm>
            <a:off x="4223791" y="3645024"/>
            <a:ext cx="6984777" cy="1673696"/>
          </a:xfrm>
          <a:prstGeom prst="rect">
            <a:avLst/>
          </a:prstGeom>
        </p:spPr>
        <p:txBody>
          <a:bodyPr vert="horz" lIns="91440" tIns="45720" rIns="91440" bIns="45720" rtlCol="0">
            <a:normAutofit/>
          </a:bodyPr>
          <a:lstStyle>
            <a:lvl1pPr marL="180008" indent="-180008" algn="l" defTabSz="914400" rtl="0" eaLnBrk="1" latinLnBrk="0" hangingPunct="1">
              <a:lnSpc>
                <a:spcPct val="90000"/>
              </a:lnSpc>
              <a:spcBef>
                <a:spcPts val="601"/>
              </a:spcBef>
              <a:buClr>
                <a:schemeClr val="bg2"/>
              </a:buClr>
              <a:buSzPct val="80000"/>
              <a:buFont typeface="Arial" panose="020B0604020202020204" pitchFamily="34" charset="0"/>
              <a:buChar char="•"/>
              <a:defRPr sz="1600" b="0" i="0" kern="1200">
                <a:solidFill>
                  <a:schemeClr val="tx1">
                    <a:lumMod val="75000"/>
                    <a:lumOff val="25000"/>
                  </a:schemeClr>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a:lstStyle>
          <a:p>
            <a:pPr algn="ctr"/>
            <a:r>
              <a:rPr lang="en-US" altLang="en-US" sz="3600" b="1" dirty="0">
                <a:latin typeface="Cambria" panose="02040503050406030204" pitchFamily="18" charset="0"/>
                <a:ea typeface="Cambria" panose="02040503050406030204" pitchFamily="18" charset="0"/>
              </a:rPr>
              <a:t>TẬP HUẤN KIẾN THỨC VỆ SINH AN TOÀN THỰC PHẨM</a:t>
            </a:r>
          </a:p>
        </p:txBody>
      </p:sp>
      <p:pic>
        <p:nvPicPr>
          <p:cNvPr id="6" name="Ảnh 3">
            <a:extLst>
              <a:ext uri="{FF2B5EF4-FFF2-40B4-BE49-F238E27FC236}">
                <a16:creationId xmlns:a16="http://schemas.microsoft.com/office/drawing/2014/main" id="{9B6109EF-C9D2-5026-77D4-F355F01115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5735960" y="436907"/>
            <a:ext cx="3127751" cy="2540217"/>
          </a:xfrm>
          <a:prstGeom prst="rect">
            <a:avLst/>
          </a:prstGeom>
          <a:noFill/>
          <a:ln>
            <a:noFill/>
          </a:ln>
        </p:spPr>
      </p:pic>
      <p:sp>
        <p:nvSpPr>
          <p:cNvPr id="2" name="Text Placeholder 5">
            <a:extLst>
              <a:ext uri="{FF2B5EF4-FFF2-40B4-BE49-F238E27FC236}">
                <a16:creationId xmlns:a16="http://schemas.microsoft.com/office/drawing/2014/main" id="{68729F3E-DD7C-64A3-F82C-85932CB534CA}"/>
              </a:ext>
            </a:extLst>
          </p:cNvPr>
          <p:cNvSpPr txBox="1">
            <a:spLocks/>
          </p:cNvSpPr>
          <p:nvPr/>
        </p:nvSpPr>
        <p:spPr>
          <a:xfrm>
            <a:off x="911424" y="6237312"/>
            <a:ext cx="4176464" cy="504056"/>
          </a:xfrm>
          <a:prstGeom prst="rect">
            <a:avLst/>
          </a:prstGeom>
        </p:spPr>
        <p:txBody>
          <a:bodyPr vert="horz" lIns="91440" tIns="45720" rIns="91440" bIns="45720" rtlCol="0">
            <a:noAutofit/>
          </a:bodyPr>
          <a:lstStyle>
            <a:lvl1pPr marL="180008" indent="-180008" algn="l" defTabSz="914400" rtl="0" eaLnBrk="1" latinLnBrk="0" hangingPunct="1">
              <a:lnSpc>
                <a:spcPct val="90000"/>
              </a:lnSpc>
              <a:spcBef>
                <a:spcPts val="601"/>
              </a:spcBef>
              <a:buClr>
                <a:schemeClr val="bg2"/>
              </a:buClr>
              <a:buSzPct val="80000"/>
              <a:buFont typeface="Arial" panose="020B0604020202020204" pitchFamily="34" charset="0"/>
              <a:buChar char="•"/>
              <a:defRPr sz="1600" b="0" i="0" kern="1200">
                <a:solidFill>
                  <a:schemeClr val="tx1">
                    <a:lumMod val="75000"/>
                    <a:lumOff val="25000"/>
                  </a:schemeClr>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1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16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14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a:lstStyle>
          <a:p>
            <a:pPr algn="ctr"/>
            <a:r>
              <a:rPr lang="vi-VN" altLang="en-US" b="1" dirty="0">
                <a:solidFill>
                  <a:schemeClr val="accent1">
                    <a:lumMod val="75000"/>
                  </a:schemeClr>
                </a:solidFill>
                <a:latin typeface="Cambria" panose="02040503050406030204" pitchFamily="18" charset="0"/>
                <a:ea typeface="Cambria" panose="02040503050406030204" pitchFamily="18" charset="0"/>
              </a:rPr>
              <a:t>QA NGỌC THƠM, TPHCM Tháng 05/2023</a:t>
            </a:r>
            <a:endParaRPr lang="en-US" altLang="en-US" b="1" dirty="0">
              <a:solidFill>
                <a:schemeClr val="accent1">
                  <a:lumMod val="75000"/>
                </a:schemeClr>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7636792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7F93BA8-BF70-47DA-89AC-345B6451B589}"/>
              </a:ext>
            </a:extLst>
          </p:cNvPr>
          <p:cNvSpPr txBox="1">
            <a:spLocks/>
          </p:cNvSpPr>
          <p:nvPr/>
        </p:nvSpPr>
        <p:spPr>
          <a:xfrm>
            <a:off x="0" y="0"/>
            <a:ext cx="12192000"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a:defRPr/>
            </a:pPr>
            <a:r>
              <a:rPr lang="en-US" sz="3200" dirty="0"/>
              <a:t>1. MỐI NGUY SINH HỌC</a:t>
            </a:r>
          </a:p>
        </p:txBody>
      </p:sp>
      <p:sp>
        <p:nvSpPr>
          <p:cNvPr id="6" name="Rectangle 5">
            <a:extLst>
              <a:ext uri="{FF2B5EF4-FFF2-40B4-BE49-F238E27FC236}">
                <a16:creationId xmlns:a16="http://schemas.microsoft.com/office/drawing/2014/main" id="{956A98BA-42A3-41E1-80CF-6BCA3FAF98DC}"/>
              </a:ext>
            </a:extLst>
          </p:cNvPr>
          <p:cNvSpPr/>
          <p:nvPr/>
        </p:nvSpPr>
        <p:spPr>
          <a:xfrm>
            <a:off x="479376" y="976717"/>
            <a:ext cx="7848872" cy="523220"/>
          </a:xfrm>
          <a:prstGeom prst="rect">
            <a:avLst/>
          </a:prstGeom>
        </p:spPr>
        <p:txBody>
          <a:bodyPr wrap="square">
            <a:spAutoFit/>
          </a:bodyPr>
          <a:lstStyle/>
          <a:p>
            <a:r>
              <a:rPr lang="en-US" sz="2800" b="1" dirty="0">
                <a:solidFill>
                  <a:srgbClr val="FF0000"/>
                </a:solidFill>
                <a:latin typeface="Cambria" panose="02040503050406030204" pitchFamily="18" charset="0"/>
              </a:rPr>
              <a:t>1.3. Vi </a:t>
            </a:r>
            <a:r>
              <a:rPr lang="en-US" sz="2800" b="1" dirty="0" err="1">
                <a:solidFill>
                  <a:srgbClr val="FF0000"/>
                </a:solidFill>
                <a:latin typeface="Cambria" panose="02040503050406030204" pitchFamily="18" charset="0"/>
              </a:rPr>
              <a:t>sinh</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vật</a:t>
            </a:r>
            <a:endParaRPr lang="en-US" sz="2800" b="1" dirty="0">
              <a:solidFill>
                <a:srgbClr val="FF0000"/>
              </a:solidFill>
              <a:latin typeface="Cambria" panose="02040503050406030204" pitchFamily="18" charset="0"/>
            </a:endParaRPr>
          </a:p>
        </p:txBody>
      </p:sp>
      <p:sp>
        <p:nvSpPr>
          <p:cNvPr id="2" name="Rectangle 1">
            <a:extLst>
              <a:ext uri="{FF2B5EF4-FFF2-40B4-BE49-F238E27FC236}">
                <a16:creationId xmlns:a16="http://schemas.microsoft.com/office/drawing/2014/main" id="{2CEF54F3-446D-4C3B-A5B4-07495DE0447E}"/>
              </a:ext>
            </a:extLst>
          </p:cNvPr>
          <p:cNvSpPr/>
          <p:nvPr/>
        </p:nvSpPr>
        <p:spPr>
          <a:xfrm>
            <a:off x="623392" y="1443841"/>
            <a:ext cx="11233248" cy="2898807"/>
          </a:xfrm>
          <a:prstGeom prst="rect">
            <a:avLst/>
          </a:prstGeom>
        </p:spPr>
        <p:txBody>
          <a:bodyPr wrap="square">
            <a:spAutoFit/>
          </a:bodyPr>
          <a:lstStyle/>
          <a:p>
            <a:pPr marL="342900" indent="-342900">
              <a:lnSpc>
                <a:spcPct val="120000"/>
              </a:lnSpc>
              <a:buFont typeface="Wingdings" panose="05000000000000000000" pitchFamily="2" charset="2"/>
              <a:buChar char="ü"/>
            </a:pPr>
            <a:r>
              <a:rPr lang="en-US" sz="2200" dirty="0">
                <a:solidFill>
                  <a:srgbClr val="242021"/>
                </a:solidFill>
                <a:latin typeface="Cambria" panose="02040503050406030204" pitchFamily="18" charset="0"/>
                <a:ea typeface="Cambria" panose="02040503050406030204" pitchFamily="18" charset="0"/>
              </a:rPr>
              <a:t>Vi </a:t>
            </a:r>
            <a:r>
              <a:rPr lang="en-US" sz="2200" dirty="0" err="1">
                <a:solidFill>
                  <a:srgbClr val="242021"/>
                </a:solidFill>
                <a:latin typeface="Cambria" panose="02040503050406030204" pitchFamily="18" charset="0"/>
                <a:ea typeface="Cambria" panose="02040503050406030204" pitchFamily="18" charset="0"/>
              </a:rPr>
              <a:t>khuẩn</a:t>
            </a:r>
            <a:r>
              <a:rPr lang="en-US" sz="2200" dirty="0">
                <a:solidFill>
                  <a:srgbClr val="242021"/>
                </a:solidFill>
                <a:latin typeface="Cambria" panose="02040503050406030204" pitchFamily="18" charset="0"/>
                <a:ea typeface="Cambria" panose="02040503050406030204" pitchFamily="18" charset="0"/>
              </a:rPr>
              <a:t> </a:t>
            </a:r>
            <a:r>
              <a:rPr lang="en-US" sz="2200" dirty="0" err="1">
                <a:solidFill>
                  <a:srgbClr val="242021"/>
                </a:solidFill>
                <a:latin typeface="Cambria" panose="02040503050406030204" pitchFamily="18" charset="0"/>
                <a:ea typeface="Cambria" panose="02040503050406030204" pitchFamily="18" charset="0"/>
              </a:rPr>
              <a:t>là</a:t>
            </a:r>
            <a:r>
              <a:rPr lang="en-US" sz="2200" dirty="0">
                <a:solidFill>
                  <a:srgbClr val="242021"/>
                </a:solidFill>
                <a:latin typeface="Cambria" panose="02040503050406030204" pitchFamily="18" charset="0"/>
                <a:ea typeface="Cambria" panose="02040503050406030204" pitchFamily="18" charset="0"/>
              </a:rPr>
              <a:t> </a:t>
            </a:r>
            <a:r>
              <a:rPr lang="en-US" sz="2200" dirty="0" err="1">
                <a:solidFill>
                  <a:srgbClr val="242021"/>
                </a:solidFill>
                <a:latin typeface="Cambria" panose="02040503050406030204" pitchFamily="18" charset="0"/>
                <a:ea typeface="Cambria" panose="02040503050406030204" pitchFamily="18" charset="0"/>
              </a:rPr>
              <a:t>mối</a:t>
            </a:r>
            <a:r>
              <a:rPr lang="en-US" sz="2200" dirty="0">
                <a:solidFill>
                  <a:srgbClr val="242021"/>
                </a:solidFill>
                <a:latin typeface="Cambria" panose="02040503050406030204" pitchFamily="18" charset="0"/>
                <a:ea typeface="Cambria" panose="02040503050406030204" pitchFamily="18" charset="0"/>
              </a:rPr>
              <a:t> </a:t>
            </a:r>
            <a:r>
              <a:rPr lang="en-US" sz="2200" dirty="0" err="1">
                <a:solidFill>
                  <a:srgbClr val="242021"/>
                </a:solidFill>
                <a:latin typeface="Cambria" panose="02040503050406030204" pitchFamily="18" charset="0"/>
                <a:ea typeface="Cambria" panose="02040503050406030204" pitchFamily="18" charset="0"/>
              </a:rPr>
              <a:t>nguy</a:t>
            </a:r>
            <a:r>
              <a:rPr lang="en-US" sz="2200" dirty="0">
                <a:solidFill>
                  <a:srgbClr val="242021"/>
                </a:solidFill>
                <a:latin typeface="Cambria" panose="02040503050406030204" pitchFamily="18" charset="0"/>
                <a:ea typeface="Cambria" panose="02040503050406030204" pitchFamily="18" charset="0"/>
              </a:rPr>
              <a:t> hay </a:t>
            </a:r>
            <a:r>
              <a:rPr lang="en-US" sz="2200" dirty="0" err="1">
                <a:solidFill>
                  <a:srgbClr val="242021"/>
                </a:solidFill>
                <a:latin typeface="Cambria" panose="02040503050406030204" pitchFamily="18" charset="0"/>
                <a:ea typeface="Cambria" panose="02040503050406030204" pitchFamily="18" charset="0"/>
              </a:rPr>
              <a:t>gặp</a:t>
            </a:r>
            <a:r>
              <a:rPr lang="en-US" sz="2200" dirty="0">
                <a:solidFill>
                  <a:srgbClr val="242021"/>
                </a:solidFill>
                <a:latin typeface="Cambria" panose="02040503050406030204" pitchFamily="18" charset="0"/>
                <a:ea typeface="Cambria" panose="02040503050406030204" pitchFamily="18" charset="0"/>
              </a:rPr>
              <a:t> </a:t>
            </a:r>
            <a:r>
              <a:rPr lang="en-US" sz="2200" dirty="0" err="1">
                <a:solidFill>
                  <a:srgbClr val="242021"/>
                </a:solidFill>
                <a:latin typeface="Cambria" panose="02040503050406030204" pitchFamily="18" charset="0"/>
                <a:ea typeface="Cambria" panose="02040503050406030204" pitchFamily="18" charset="0"/>
              </a:rPr>
              <a:t>nhất</a:t>
            </a:r>
            <a:r>
              <a:rPr lang="en-US" sz="2200" dirty="0">
                <a:solidFill>
                  <a:srgbClr val="242021"/>
                </a:solidFill>
                <a:latin typeface="Cambria" panose="02040503050406030204" pitchFamily="18" charset="0"/>
                <a:ea typeface="Cambria" panose="02040503050406030204" pitchFamily="18" charset="0"/>
              </a:rPr>
              <a:t> </a:t>
            </a:r>
            <a:r>
              <a:rPr lang="en-US" sz="2200" dirty="0" err="1">
                <a:solidFill>
                  <a:srgbClr val="242021"/>
                </a:solidFill>
                <a:latin typeface="Cambria" panose="02040503050406030204" pitchFamily="18" charset="0"/>
                <a:ea typeface="Cambria" panose="02040503050406030204" pitchFamily="18" charset="0"/>
              </a:rPr>
              <a:t>trong</a:t>
            </a:r>
            <a:r>
              <a:rPr lang="en-US" sz="2200" dirty="0">
                <a:solidFill>
                  <a:srgbClr val="242021"/>
                </a:solidFill>
                <a:latin typeface="Cambria" panose="02040503050406030204" pitchFamily="18" charset="0"/>
                <a:ea typeface="Cambria" panose="02040503050406030204" pitchFamily="18" charset="0"/>
              </a:rPr>
              <a:t> </a:t>
            </a:r>
            <a:r>
              <a:rPr lang="en-US" sz="2200" dirty="0" err="1">
                <a:solidFill>
                  <a:srgbClr val="242021"/>
                </a:solidFill>
                <a:latin typeface="Cambria" panose="02040503050406030204" pitchFamily="18" charset="0"/>
                <a:ea typeface="Cambria" panose="02040503050406030204" pitchFamily="18" charset="0"/>
              </a:rPr>
              <a:t>các</a:t>
            </a:r>
            <a:r>
              <a:rPr lang="en-US" sz="2200" dirty="0">
                <a:solidFill>
                  <a:srgbClr val="242021"/>
                </a:solidFill>
                <a:latin typeface="Cambria" panose="02040503050406030204" pitchFamily="18" charset="0"/>
                <a:ea typeface="Cambria" panose="02040503050406030204" pitchFamily="18" charset="0"/>
              </a:rPr>
              <a:t> </a:t>
            </a:r>
            <a:r>
              <a:rPr lang="en-US" sz="2200" dirty="0" err="1">
                <a:solidFill>
                  <a:srgbClr val="242021"/>
                </a:solidFill>
                <a:latin typeface="Cambria" panose="02040503050406030204" pitchFamily="18" charset="0"/>
                <a:ea typeface="Cambria" panose="02040503050406030204" pitchFamily="18" charset="0"/>
              </a:rPr>
              <a:t>mối</a:t>
            </a:r>
            <a:r>
              <a:rPr lang="en-US" sz="2200" dirty="0">
                <a:solidFill>
                  <a:srgbClr val="242021"/>
                </a:solidFill>
                <a:latin typeface="Cambria" panose="02040503050406030204" pitchFamily="18" charset="0"/>
                <a:ea typeface="Cambria" panose="02040503050406030204" pitchFamily="18" charset="0"/>
              </a:rPr>
              <a:t> </a:t>
            </a:r>
            <a:r>
              <a:rPr lang="en-US" sz="2200" dirty="0" err="1">
                <a:solidFill>
                  <a:srgbClr val="242021"/>
                </a:solidFill>
                <a:latin typeface="Cambria" panose="02040503050406030204" pitchFamily="18" charset="0"/>
                <a:ea typeface="Cambria" panose="02040503050406030204" pitchFamily="18" charset="0"/>
              </a:rPr>
              <a:t>nguy</a:t>
            </a:r>
            <a:r>
              <a:rPr lang="en-US" sz="2200" dirty="0">
                <a:solidFill>
                  <a:srgbClr val="242021"/>
                </a:solidFill>
                <a:latin typeface="Cambria" panose="02040503050406030204" pitchFamily="18" charset="0"/>
                <a:ea typeface="Cambria" panose="02040503050406030204" pitchFamily="18" charset="0"/>
              </a:rPr>
              <a:t> </a:t>
            </a:r>
            <a:r>
              <a:rPr lang="en-US" sz="2200" dirty="0" err="1">
                <a:solidFill>
                  <a:srgbClr val="242021"/>
                </a:solidFill>
                <a:latin typeface="Cambria" panose="02040503050406030204" pitchFamily="18" charset="0"/>
                <a:ea typeface="Cambria" panose="02040503050406030204" pitchFamily="18" charset="0"/>
              </a:rPr>
              <a:t>gây</a:t>
            </a:r>
            <a:r>
              <a:rPr lang="en-US" sz="2200" dirty="0">
                <a:solidFill>
                  <a:srgbClr val="242021"/>
                </a:solidFill>
                <a:latin typeface="Cambria" panose="02040503050406030204" pitchFamily="18" charset="0"/>
                <a:ea typeface="Cambria" panose="02040503050406030204" pitchFamily="18" charset="0"/>
              </a:rPr>
              <a:t> ô </a:t>
            </a:r>
            <a:r>
              <a:rPr lang="en-US" sz="2200" dirty="0" err="1">
                <a:solidFill>
                  <a:srgbClr val="242021"/>
                </a:solidFill>
                <a:latin typeface="Cambria" panose="02040503050406030204" pitchFamily="18" charset="0"/>
                <a:ea typeface="Cambria" panose="02040503050406030204" pitchFamily="18" charset="0"/>
              </a:rPr>
              <a:t>nhiễm</a:t>
            </a:r>
            <a:r>
              <a:rPr lang="en-US" sz="2200" dirty="0">
                <a:solidFill>
                  <a:srgbClr val="242021"/>
                </a:solidFill>
                <a:latin typeface="Cambria" panose="02040503050406030204" pitchFamily="18" charset="0"/>
                <a:ea typeface="Cambria" panose="02040503050406030204" pitchFamily="18" charset="0"/>
              </a:rPr>
              <a:t> </a:t>
            </a:r>
            <a:r>
              <a:rPr lang="en-US" sz="2200" dirty="0" err="1">
                <a:solidFill>
                  <a:srgbClr val="242021"/>
                </a:solidFill>
                <a:latin typeface="Cambria" panose="02040503050406030204" pitchFamily="18" charset="0"/>
                <a:ea typeface="Cambria" panose="02040503050406030204" pitchFamily="18" charset="0"/>
              </a:rPr>
              <a:t>thực</a:t>
            </a:r>
            <a:r>
              <a:rPr lang="en-US" sz="2200" dirty="0">
                <a:solidFill>
                  <a:srgbClr val="242021"/>
                </a:solidFill>
                <a:latin typeface="Cambria" panose="02040503050406030204" pitchFamily="18" charset="0"/>
                <a:ea typeface="Cambria" panose="02040503050406030204" pitchFamily="18" charset="0"/>
              </a:rPr>
              <a:t> </a:t>
            </a:r>
            <a:r>
              <a:rPr lang="en-US" sz="2200" dirty="0" err="1">
                <a:solidFill>
                  <a:srgbClr val="242021"/>
                </a:solidFill>
                <a:latin typeface="Cambria" panose="02040503050406030204" pitchFamily="18" charset="0"/>
                <a:ea typeface="Cambria" panose="02040503050406030204" pitchFamily="18" charset="0"/>
              </a:rPr>
              <a:t>phẩm</a:t>
            </a:r>
            <a:r>
              <a:rPr lang="en-US" sz="2200" dirty="0">
                <a:solidFill>
                  <a:srgbClr val="242021"/>
                </a:solidFill>
                <a:latin typeface="Cambria" panose="02040503050406030204" pitchFamily="18" charset="0"/>
                <a:ea typeface="Cambria" panose="02040503050406030204" pitchFamily="18" charset="0"/>
              </a:rPr>
              <a:t>. Theo </a:t>
            </a:r>
            <a:r>
              <a:rPr lang="en-US" sz="2200" dirty="0" err="1">
                <a:solidFill>
                  <a:srgbClr val="242021"/>
                </a:solidFill>
                <a:latin typeface="Cambria" panose="02040503050406030204" pitchFamily="18" charset="0"/>
                <a:ea typeface="Cambria" panose="02040503050406030204" pitchFamily="18" charset="0"/>
              </a:rPr>
              <a:t>thống</a:t>
            </a:r>
            <a:r>
              <a:rPr lang="en-US" sz="2200" dirty="0">
                <a:solidFill>
                  <a:srgbClr val="242021"/>
                </a:solidFill>
                <a:latin typeface="Cambria" panose="02040503050406030204" pitchFamily="18" charset="0"/>
                <a:ea typeface="Cambria" panose="02040503050406030204" pitchFamily="18" charset="0"/>
              </a:rPr>
              <a:t> </a:t>
            </a:r>
            <a:r>
              <a:rPr lang="en-US" sz="2200" dirty="0" err="1">
                <a:solidFill>
                  <a:srgbClr val="242021"/>
                </a:solidFill>
                <a:latin typeface="Cambria" panose="02040503050406030204" pitchFamily="18" charset="0"/>
                <a:ea typeface="Cambria" panose="02040503050406030204" pitchFamily="18" charset="0"/>
              </a:rPr>
              <a:t>kê</a:t>
            </a:r>
            <a:r>
              <a:rPr lang="en-US" sz="2200" dirty="0">
                <a:solidFill>
                  <a:srgbClr val="242021"/>
                </a:solidFill>
                <a:latin typeface="Cambria" panose="02040503050406030204" pitchFamily="18" charset="0"/>
                <a:ea typeface="Cambria" panose="02040503050406030204" pitchFamily="18" charset="0"/>
              </a:rPr>
              <a:t> 50-60% </a:t>
            </a:r>
            <a:r>
              <a:rPr lang="en-US" sz="2200" dirty="0" err="1">
                <a:solidFill>
                  <a:srgbClr val="242021"/>
                </a:solidFill>
                <a:latin typeface="Cambria" panose="02040503050406030204" pitchFamily="18" charset="0"/>
                <a:ea typeface="Cambria" panose="02040503050406030204" pitchFamily="18" charset="0"/>
              </a:rPr>
              <a:t>các</a:t>
            </a:r>
            <a:r>
              <a:rPr lang="en-US" sz="2200" dirty="0">
                <a:solidFill>
                  <a:srgbClr val="242021"/>
                </a:solidFill>
                <a:latin typeface="Cambria" panose="02040503050406030204" pitchFamily="18" charset="0"/>
                <a:ea typeface="Cambria" panose="02040503050406030204" pitchFamily="18" charset="0"/>
              </a:rPr>
              <a:t> </a:t>
            </a:r>
            <a:r>
              <a:rPr lang="en-US" sz="2200" dirty="0" err="1">
                <a:solidFill>
                  <a:srgbClr val="242021"/>
                </a:solidFill>
                <a:latin typeface="Cambria" panose="02040503050406030204" pitchFamily="18" charset="0"/>
                <a:ea typeface="Cambria" panose="02040503050406030204" pitchFamily="18" charset="0"/>
              </a:rPr>
              <a:t>vụ</a:t>
            </a:r>
            <a:r>
              <a:rPr lang="en-US" sz="2200" dirty="0">
                <a:solidFill>
                  <a:srgbClr val="242021"/>
                </a:solidFill>
                <a:latin typeface="Cambria" panose="02040503050406030204" pitchFamily="18" charset="0"/>
                <a:ea typeface="Cambria" panose="02040503050406030204" pitchFamily="18" charset="0"/>
              </a:rPr>
              <a:t> </a:t>
            </a:r>
            <a:r>
              <a:rPr lang="en-US" sz="2200" dirty="0" err="1">
                <a:solidFill>
                  <a:srgbClr val="242021"/>
                </a:solidFill>
                <a:latin typeface="Cambria" panose="02040503050406030204" pitchFamily="18" charset="0"/>
                <a:ea typeface="Cambria" panose="02040503050406030204" pitchFamily="18" charset="0"/>
              </a:rPr>
              <a:t>ngộ</a:t>
            </a:r>
            <a:r>
              <a:rPr lang="en-US" sz="2200" dirty="0">
                <a:solidFill>
                  <a:srgbClr val="242021"/>
                </a:solidFill>
                <a:latin typeface="Cambria" panose="02040503050406030204" pitchFamily="18" charset="0"/>
                <a:ea typeface="Cambria" panose="02040503050406030204" pitchFamily="18" charset="0"/>
              </a:rPr>
              <a:t> </a:t>
            </a:r>
            <a:r>
              <a:rPr lang="en-US" sz="2200" dirty="0" err="1">
                <a:solidFill>
                  <a:srgbClr val="242021"/>
                </a:solidFill>
                <a:latin typeface="Cambria" panose="02040503050406030204" pitchFamily="18" charset="0"/>
                <a:ea typeface="Cambria" panose="02040503050406030204" pitchFamily="18" charset="0"/>
              </a:rPr>
              <a:t>độc</a:t>
            </a:r>
            <a:r>
              <a:rPr lang="en-US" sz="2200" dirty="0">
                <a:solidFill>
                  <a:srgbClr val="242021"/>
                </a:solidFill>
                <a:latin typeface="Cambria" panose="02040503050406030204" pitchFamily="18" charset="0"/>
                <a:ea typeface="Cambria" panose="02040503050406030204" pitchFamily="18" charset="0"/>
              </a:rPr>
              <a:t> </a:t>
            </a:r>
            <a:r>
              <a:rPr lang="en-US" sz="2200" dirty="0" err="1">
                <a:solidFill>
                  <a:srgbClr val="242021"/>
                </a:solidFill>
                <a:latin typeface="Cambria" panose="02040503050406030204" pitchFamily="18" charset="0"/>
                <a:ea typeface="Cambria" panose="02040503050406030204" pitchFamily="18" charset="0"/>
              </a:rPr>
              <a:t>thực</a:t>
            </a:r>
            <a:r>
              <a:rPr lang="en-US" sz="2200" dirty="0">
                <a:solidFill>
                  <a:srgbClr val="242021"/>
                </a:solidFill>
                <a:latin typeface="Cambria" panose="02040503050406030204" pitchFamily="18" charset="0"/>
                <a:ea typeface="Cambria" panose="02040503050406030204" pitchFamily="18" charset="0"/>
              </a:rPr>
              <a:t> </a:t>
            </a:r>
            <a:r>
              <a:rPr lang="en-US" sz="2200" dirty="0" err="1">
                <a:solidFill>
                  <a:srgbClr val="242021"/>
                </a:solidFill>
                <a:latin typeface="Cambria" panose="02040503050406030204" pitchFamily="18" charset="0"/>
                <a:ea typeface="Cambria" panose="02040503050406030204" pitchFamily="18" charset="0"/>
              </a:rPr>
              <a:t>phẩm</a:t>
            </a:r>
            <a:r>
              <a:rPr lang="en-US" sz="2200" dirty="0">
                <a:solidFill>
                  <a:srgbClr val="242021"/>
                </a:solidFill>
                <a:latin typeface="Cambria" panose="02040503050406030204" pitchFamily="18" charset="0"/>
                <a:ea typeface="Cambria" panose="02040503050406030204" pitchFamily="18" charset="0"/>
              </a:rPr>
              <a:t> ở </a:t>
            </a:r>
            <a:r>
              <a:rPr lang="en-US" sz="2200" dirty="0" err="1">
                <a:solidFill>
                  <a:srgbClr val="242021"/>
                </a:solidFill>
                <a:latin typeface="Cambria" panose="02040503050406030204" pitchFamily="18" charset="0"/>
                <a:ea typeface="Cambria" panose="02040503050406030204" pitchFamily="18" charset="0"/>
              </a:rPr>
              <a:t>Việt</a:t>
            </a:r>
            <a:r>
              <a:rPr lang="en-US" sz="2200" dirty="0">
                <a:solidFill>
                  <a:srgbClr val="242021"/>
                </a:solidFill>
                <a:latin typeface="Cambria" panose="02040503050406030204" pitchFamily="18" charset="0"/>
                <a:ea typeface="Cambria" panose="02040503050406030204" pitchFamily="18" charset="0"/>
              </a:rPr>
              <a:t> Nam </a:t>
            </a:r>
            <a:r>
              <a:rPr lang="en-US" sz="2200" dirty="0" err="1">
                <a:solidFill>
                  <a:srgbClr val="242021"/>
                </a:solidFill>
                <a:latin typeface="Cambria" panose="02040503050406030204" pitchFamily="18" charset="0"/>
                <a:ea typeface="Cambria" panose="02040503050406030204" pitchFamily="18" charset="0"/>
              </a:rPr>
              <a:t>là</a:t>
            </a:r>
            <a:r>
              <a:rPr lang="en-US" sz="2200" dirty="0">
                <a:solidFill>
                  <a:srgbClr val="242021"/>
                </a:solidFill>
                <a:latin typeface="Cambria" panose="02040503050406030204" pitchFamily="18" charset="0"/>
                <a:ea typeface="Cambria" panose="02040503050406030204" pitchFamily="18" charset="0"/>
              </a:rPr>
              <a:t> do vi </a:t>
            </a:r>
            <a:r>
              <a:rPr lang="en-US" sz="2200" dirty="0" err="1">
                <a:solidFill>
                  <a:srgbClr val="242021"/>
                </a:solidFill>
                <a:latin typeface="Cambria" panose="02040503050406030204" pitchFamily="18" charset="0"/>
                <a:ea typeface="Cambria" panose="02040503050406030204" pitchFamily="18" charset="0"/>
              </a:rPr>
              <a:t>khuẩn</a:t>
            </a:r>
            <a:r>
              <a:rPr lang="en-US" sz="2200" dirty="0">
                <a:solidFill>
                  <a:srgbClr val="242021"/>
                </a:solidFill>
                <a:latin typeface="Cambria" panose="02040503050406030204" pitchFamily="18" charset="0"/>
                <a:ea typeface="Cambria" panose="02040503050406030204" pitchFamily="18" charset="0"/>
              </a:rPr>
              <a:t> </a:t>
            </a:r>
            <a:r>
              <a:rPr lang="en-US" sz="2200" dirty="0" err="1">
                <a:solidFill>
                  <a:srgbClr val="242021"/>
                </a:solidFill>
                <a:latin typeface="Cambria" panose="02040503050406030204" pitchFamily="18" charset="0"/>
                <a:ea typeface="Cambria" panose="02040503050406030204" pitchFamily="18" charset="0"/>
              </a:rPr>
              <a:t>gây</a:t>
            </a:r>
            <a:r>
              <a:rPr lang="en-US" sz="2200" dirty="0">
                <a:solidFill>
                  <a:srgbClr val="242021"/>
                </a:solidFill>
                <a:latin typeface="Cambria" panose="02040503050406030204" pitchFamily="18" charset="0"/>
                <a:ea typeface="Cambria" panose="02040503050406030204" pitchFamily="18" charset="0"/>
              </a:rPr>
              <a:t> ra.</a:t>
            </a:r>
            <a:r>
              <a:rPr lang="en-US" sz="2200" dirty="0">
                <a:latin typeface="Cambria" panose="02040503050406030204" pitchFamily="18" charset="0"/>
                <a:ea typeface="Cambria" panose="02040503050406030204" pitchFamily="18" charset="0"/>
              </a:rPr>
              <a:t> </a:t>
            </a:r>
          </a:p>
          <a:p>
            <a:pPr marL="342900" indent="-342900">
              <a:lnSpc>
                <a:spcPct val="120000"/>
              </a:lnSpc>
              <a:buFont typeface="Wingdings" panose="05000000000000000000" pitchFamily="2" charset="2"/>
              <a:buChar char="ü"/>
            </a:pPr>
            <a:r>
              <a:rPr lang="vi-VN" sz="2200" dirty="0">
                <a:latin typeface="Cambria" panose="02040503050406030204" pitchFamily="18" charset="0"/>
                <a:ea typeface="Cambria" panose="02040503050406030204" pitchFamily="18" charset="0"/>
              </a:rPr>
              <a:t>Vi khuẩn có ở khắp mọi nơi, đặc biệt phân, nước thải, rác, bụi, thực phẩm</a:t>
            </a:r>
            <a:r>
              <a:rPr lang="en-US" sz="2200" dirty="0">
                <a:latin typeface="Cambria" panose="02040503050406030204" pitchFamily="18" charset="0"/>
                <a:ea typeface="Cambria" panose="02040503050406030204" pitchFamily="18" charset="0"/>
              </a:rPr>
              <a:t> </a:t>
            </a:r>
            <a:r>
              <a:rPr lang="vi-VN" sz="2200" dirty="0">
                <a:latin typeface="Cambria" panose="02040503050406030204" pitchFamily="18" charset="0"/>
                <a:ea typeface="Cambria" panose="02040503050406030204" pitchFamily="18" charset="0"/>
              </a:rPr>
              <a:t>tươi sống là ổ chứa nhiều loại vi khuẩn gây bệnh. Ngay ở cơ thể người cũng</a:t>
            </a:r>
            <a:r>
              <a:rPr lang="en-US" sz="2200" dirty="0">
                <a:latin typeface="Cambria" panose="02040503050406030204" pitchFamily="18" charset="0"/>
                <a:ea typeface="Cambria" panose="02040503050406030204" pitchFamily="18" charset="0"/>
              </a:rPr>
              <a:t> </a:t>
            </a:r>
            <a:r>
              <a:rPr lang="vi-VN" sz="2200" dirty="0">
                <a:latin typeface="Cambria" panose="02040503050406030204" pitchFamily="18" charset="0"/>
                <a:ea typeface="Cambria" panose="02040503050406030204" pitchFamily="18" charset="0"/>
              </a:rPr>
              <a:t>có rất nhiều loại vi khuẩn, chúng cư trú ở da, bàn tay, ở miệng, đường hô hấp,</a:t>
            </a:r>
            <a:r>
              <a:rPr lang="en-US" sz="2200" dirty="0">
                <a:latin typeface="Cambria" panose="02040503050406030204" pitchFamily="18" charset="0"/>
                <a:ea typeface="Cambria" panose="02040503050406030204" pitchFamily="18" charset="0"/>
              </a:rPr>
              <a:t> </a:t>
            </a:r>
            <a:r>
              <a:rPr lang="vi-VN" sz="2200" dirty="0">
                <a:latin typeface="Cambria" panose="02040503050406030204" pitchFamily="18" charset="0"/>
                <a:ea typeface="Cambria" panose="02040503050406030204" pitchFamily="18" charset="0"/>
              </a:rPr>
              <a:t>đường tiêu hoá, bộ phận sinh dục, tiết niệu… </a:t>
            </a:r>
            <a:endParaRPr lang="en-US" sz="2200" dirty="0">
              <a:latin typeface="Cambria" panose="02040503050406030204" pitchFamily="18" charset="0"/>
              <a:ea typeface="Cambria" panose="02040503050406030204" pitchFamily="18" charset="0"/>
            </a:endParaRPr>
          </a:p>
          <a:p>
            <a:pPr marL="342900" indent="-342900">
              <a:lnSpc>
                <a:spcPct val="120000"/>
              </a:lnSpc>
              <a:buFont typeface="Wingdings" panose="05000000000000000000" pitchFamily="2" charset="2"/>
              <a:buChar char="ü"/>
            </a:pPr>
            <a:r>
              <a:rPr lang="en-US" sz="2200" dirty="0">
                <a:latin typeface="Cambria" panose="02040503050406030204" pitchFamily="18" charset="0"/>
                <a:ea typeface="Cambria" panose="02040503050406030204" pitchFamily="18" charset="0"/>
              </a:rPr>
              <a:t>H</a:t>
            </a:r>
            <a:r>
              <a:rPr lang="vi-VN" sz="2200" dirty="0">
                <a:latin typeface="Cambria" panose="02040503050406030204" pitchFamily="18" charset="0"/>
                <a:ea typeface="Cambria" panose="02040503050406030204" pitchFamily="18" charset="0"/>
              </a:rPr>
              <a:t>ầu hết vi khuẩn gây bệnh</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bị</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tiêu</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diệt</a:t>
            </a:r>
            <a:r>
              <a:rPr lang="en-US" sz="2200" dirty="0">
                <a:latin typeface="Cambria" panose="02040503050406030204" pitchFamily="18" charset="0"/>
                <a:ea typeface="Cambria" panose="02040503050406030204" pitchFamily="18" charset="0"/>
              </a:rPr>
              <a:t> ở </a:t>
            </a:r>
            <a:r>
              <a:rPr lang="vi-VN" sz="2200" dirty="0">
                <a:latin typeface="Cambria" panose="02040503050406030204" pitchFamily="18" charset="0"/>
                <a:ea typeface="Cambria" panose="02040503050406030204" pitchFamily="18" charset="0"/>
              </a:rPr>
              <a:t>nhiệt độ cao (nấu ở nhiệt độ sôi)</a:t>
            </a:r>
            <a:r>
              <a:rPr lang="en-US" sz="2200" dirty="0">
                <a:latin typeface="Cambria" panose="02040503050406030204" pitchFamily="18" charset="0"/>
                <a:ea typeface="Cambria" panose="02040503050406030204" pitchFamily="18" charset="0"/>
              </a:rPr>
              <a:t>.</a:t>
            </a:r>
          </a:p>
        </p:txBody>
      </p:sp>
      <p:graphicFrame>
        <p:nvGraphicFramePr>
          <p:cNvPr id="7" name="Object 6">
            <a:extLst>
              <a:ext uri="{FF2B5EF4-FFF2-40B4-BE49-F238E27FC236}">
                <a16:creationId xmlns:a16="http://schemas.microsoft.com/office/drawing/2014/main" id="{E22511B4-A0B3-4D9C-9CA3-089E7A1F488A}"/>
              </a:ext>
            </a:extLst>
          </p:cNvPr>
          <p:cNvGraphicFramePr>
            <a:graphicFrameLocks noChangeAspect="1"/>
          </p:cNvGraphicFramePr>
          <p:nvPr>
            <p:extLst>
              <p:ext uri="{D42A27DB-BD31-4B8C-83A1-F6EECF244321}">
                <p14:modId xmlns:p14="http://schemas.microsoft.com/office/powerpoint/2010/main" val="214841754"/>
              </p:ext>
            </p:extLst>
          </p:nvPr>
        </p:nvGraphicFramePr>
        <p:xfrm>
          <a:off x="1772685" y="4342648"/>
          <a:ext cx="8620125" cy="2190750"/>
        </p:xfrm>
        <a:graphic>
          <a:graphicData uri="http://schemas.openxmlformats.org/presentationml/2006/ole">
            <mc:AlternateContent xmlns:mc="http://schemas.openxmlformats.org/markup-compatibility/2006">
              <mc:Choice xmlns:v="urn:schemas-microsoft-com:vml" Requires="v">
                <p:oleObj name="Bitmap Image" r:id="rId3" imgW="8620200" imgH="2190600" progId="PBrush">
                  <p:embed/>
                </p:oleObj>
              </mc:Choice>
              <mc:Fallback>
                <p:oleObj name="Bitmap Image" r:id="rId3" imgW="8620200" imgH="2190600" progId="PBrush">
                  <p:embed/>
                  <p:pic>
                    <p:nvPicPr>
                      <p:cNvPr id="7" name="Object 6">
                        <a:extLst>
                          <a:ext uri="{FF2B5EF4-FFF2-40B4-BE49-F238E27FC236}">
                            <a16:creationId xmlns:a16="http://schemas.microsoft.com/office/drawing/2014/main" id="{E22511B4-A0B3-4D9C-9CA3-089E7A1F488A}"/>
                          </a:ext>
                        </a:extLst>
                      </p:cNvPr>
                      <p:cNvPicPr/>
                      <p:nvPr/>
                    </p:nvPicPr>
                    <p:blipFill>
                      <a:blip r:embed="rId4"/>
                      <a:stretch>
                        <a:fillRect/>
                      </a:stretch>
                    </p:blipFill>
                    <p:spPr>
                      <a:xfrm>
                        <a:off x="1772685" y="4342648"/>
                        <a:ext cx="8620125" cy="2190750"/>
                      </a:xfrm>
                      <a:prstGeom prst="rect">
                        <a:avLst/>
                      </a:prstGeom>
                    </p:spPr>
                  </p:pic>
                </p:oleObj>
              </mc:Fallback>
            </mc:AlternateContent>
          </a:graphicData>
        </a:graphic>
      </p:graphicFrame>
    </p:spTree>
    <p:extLst>
      <p:ext uri="{BB962C8B-B14F-4D97-AF65-F5344CB8AC3E}">
        <p14:creationId xmlns:p14="http://schemas.microsoft.com/office/powerpoint/2010/main" val="3108698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7F93BA8-BF70-47DA-89AC-345B6451B589}"/>
              </a:ext>
            </a:extLst>
          </p:cNvPr>
          <p:cNvSpPr txBox="1">
            <a:spLocks/>
          </p:cNvSpPr>
          <p:nvPr/>
        </p:nvSpPr>
        <p:spPr>
          <a:xfrm>
            <a:off x="0" y="0"/>
            <a:ext cx="12192000"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a:defRPr/>
            </a:pPr>
            <a:r>
              <a:rPr lang="en-US" sz="3200" dirty="0"/>
              <a:t>1. MỐI NGUY SINH HỌC</a:t>
            </a:r>
          </a:p>
        </p:txBody>
      </p:sp>
      <p:sp>
        <p:nvSpPr>
          <p:cNvPr id="6" name="Rectangle 5">
            <a:extLst>
              <a:ext uri="{FF2B5EF4-FFF2-40B4-BE49-F238E27FC236}">
                <a16:creationId xmlns:a16="http://schemas.microsoft.com/office/drawing/2014/main" id="{956A98BA-42A3-41E1-80CF-6BCA3FAF98DC}"/>
              </a:ext>
            </a:extLst>
          </p:cNvPr>
          <p:cNvSpPr/>
          <p:nvPr/>
        </p:nvSpPr>
        <p:spPr>
          <a:xfrm>
            <a:off x="479376" y="976717"/>
            <a:ext cx="7848872" cy="523220"/>
          </a:xfrm>
          <a:prstGeom prst="rect">
            <a:avLst/>
          </a:prstGeom>
        </p:spPr>
        <p:txBody>
          <a:bodyPr wrap="square">
            <a:spAutoFit/>
          </a:bodyPr>
          <a:lstStyle/>
          <a:p>
            <a:r>
              <a:rPr lang="en-US" sz="2800" b="1" dirty="0">
                <a:solidFill>
                  <a:srgbClr val="FF0000"/>
                </a:solidFill>
                <a:latin typeface="Cambria" panose="02040503050406030204" pitchFamily="18" charset="0"/>
              </a:rPr>
              <a:t>1.3. Vi </a:t>
            </a:r>
            <a:r>
              <a:rPr lang="en-US" sz="2800" b="1" dirty="0" err="1">
                <a:solidFill>
                  <a:srgbClr val="FF0000"/>
                </a:solidFill>
                <a:latin typeface="Cambria" panose="02040503050406030204" pitchFamily="18" charset="0"/>
              </a:rPr>
              <a:t>sinh</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vật</a:t>
            </a:r>
            <a:endParaRPr lang="en-US" sz="2800" b="1" dirty="0">
              <a:solidFill>
                <a:srgbClr val="FF0000"/>
              </a:solidFill>
              <a:latin typeface="Cambria" panose="02040503050406030204" pitchFamily="18" charset="0"/>
            </a:endParaRPr>
          </a:p>
        </p:txBody>
      </p:sp>
      <p:pic>
        <p:nvPicPr>
          <p:cNvPr id="1026" name="Picture 2" descr="Image">
            <a:extLst>
              <a:ext uri="{FF2B5EF4-FFF2-40B4-BE49-F238E27FC236}">
                <a16:creationId xmlns:a16="http://schemas.microsoft.com/office/drawing/2014/main" id="{729EB08D-BE4E-2429-6DCD-46D26178FF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9456" y="1628800"/>
            <a:ext cx="7992888" cy="4824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28424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7F93BA8-BF70-47DA-89AC-345B6451B589}"/>
              </a:ext>
            </a:extLst>
          </p:cNvPr>
          <p:cNvSpPr txBox="1">
            <a:spLocks/>
          </p:cNvSpPr>
          <p:nvPr/>
        </p:nvSpPr>
        <p:spPr>
          <a:xfrm>
            <a:off x="0" y="0"/>
            <a:ext cx="12192000"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a:defRPr/>
            </a:pPr>
            <a:r>
              <a:rPr lang="en-US" sz="3200" dirty="0"/>
              <a:t>1. MỐI NGUY SINH HỌC</a:t>
            </a:r>
          </a:p>
        </p:txBody>
      </p:sp>
      <p:sp>
        <p:nvSpPr>
          <p:cNvPr id="6" name="Rectangle 5">
            <a:extLst>
              <a:ext uri="{FF2B5EF4-FFF2-40B4-BE49-F238E27FC236}">
                <a16:creationId xmlns:a16="http://schemas.microsoft.com/office/drawing/2014/main" id="{956A98BA-42A3-41E1-80CF-6BCA3FAF98DC}"/>
              </a:ext>
            </a:extLst>
          </p:cNvPr>
          <p:cNvSpPr/>
          <p:nvPr/>
        </p:nvSpPr>
        <p:spPr>
          <a:xfrm>
            <a:off x="479376" y="976717"/>
            <a:ext cx="7848872" cy="523220"/>
          </a:xfrm>
          <a:prstGeom prst="rect">
            <a:avLst/>
          </a:prstGeom>
        </p:spPr>
        <p:txBody>
          <a:bodyPr wrap="square">
            <a:spAutoFit/>
          </a:bodyPr>
          <a:lstStyle/>
          <a:p>
            <a:r>
              <a:rPr lang="en-US" sz="2800" b="1" dirty="0">
                <a:solidFill>
                  <a:srgbClr val="FF0000"/>
                </a:solidFill>
                <a:latin typeface="Cambria" panose="02040503050406030204" pitchFamily="18" charset="0"/>
              </a:rPr>
              <a:t>1.3. Vi </a:t>
            </a:r>
            <a:r>
              <a:rPr lang="en-US" sz="2800" b="1" dirty="0" err="1">
                <a:solidFill>
                  <a:srgbClr val="FF0000"/>
                </a:solidFill>
                <a:latin typeface="Cambria" panose="02040503050406030204" pitchFamily="18" charset="0"/>
              </a:rPr>
              <a:t>sinh</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vật</a:t>
            </a:r>
            <a:endParaRPr lang="en-US" sz="2800" b="1" dirty="0">
              <a:solidFill>
                <a:srgbClr val="FF0000"/>
              </a:solidFill>
              <a:latin typeface="Cambria" panose="02040503050406030204" pitchFamily="18" charset="0"/>
            </a:endParaRPr>
          </a:p>
        </p:txBody>
      </p:sp>
      <p:sp>
        <p:nvSpPr>
          <p:cNvPr id="2" name="Rectangle 1">
            <a:extLst>
              <a:ext uri="{FF2B5EF4-FFF2-40B4-BE49-F238E27FC236}">
                <a16:creationId xmlns:a16="http://schemas.microsoft.com/office/drawing/2014/main" id="{2CEF54F3-446D-4C3B-A5B4-07495DE0447E}"/>
              </a:ext>
            </a:extLst>
          </p:cNvPr>
          <p:cNvSpPr/>
          <p:nvPr/>
        </p:nvSpPr>
        <p:spPr>
          <a:xfrm>
            <a:off x="623392" y="1443841"/>
            <a:ext cx="11233248" cy="1553054"/>
          </a:xfrm>
          <a:prstGeom prst="rect">
            <a:avLst/>
          </a:prstGeom>
        </p:spPr>
        <p:txBody>
          <a:bodyPr wrap="square">
            <a:spAutoFit/>
          </a:bodyPr>
          <a:lstStyle/>
          <a:p>
            <a:pPr marL="342900" indent="-342900">
              <a:lnSpc>
                <a:spcPct val="150000"/>
              </a:lnSpc>
              <a:buFont typeface="Wingdings" panose="05000000000000000000" pitchFamily="2" charset="2"/>
              <a:buChar char="ü"/>
            </a:pPr>
            <a:r>
              <a:rPr lang="en-US" sz="2200" dirty="0" err="1">
                <a:latin typeface="Cambria" panose="02040503050406030204" pitchFamily="18" charset="0"/>
              </a:rPr>
              <a:t>Là</a:t>
            </a:r>
            <a:r>
              <a:rPr lang="en-US" sz="2200" dirty="0">
                <a:latin typeface="Cambria" panose="02040503050406030204" pitchFamily="18" charset="0"/>
              </a:rPr>
              <a:t> </a:t>
            </a:r>
            <a:r>
              <a:rPr lang="en-US" sz="2200" dirty="0" err="1">
                <a:latin typeface="Cambria" panose="02040503050406030204" pitchFamily="18" charset="0"/>
              </a:rPr>
              <a:t>những</a:t>
            </a:r>
            <a:r>
              <a:rPr lang="en-US" sz="2200" dirty="0">
                <a:latin typeface="Cambria" panose="02040503050406030204" pitchFamily="18" charset="0"/>
              </a:rPr>
              <a:t>  </a:t>
            </a:r>
            <a:r>
              <a:rPr lang="en-US" sz="2200" dirty="0" err="1">
                <a:latin typeface="Cambria" panose="02040503050406030204" pitchFamily="18" charset="0"/>
              </a:rPr>
              <a:t>vật</a:t>
            </a:r>
            <a:r>
              <a:rPr lang="en-US" sz="2200" dirty="0">
                <a:latin typeface="Cambria" panose="02040503050406030204" pitchFamily="18" charset="0"/>
              </a:rPr>
              <a:t> </a:t>
            </a:r>
            <a:r>
              <a:rPr lang="en-US" sz="2200" dirty="0" err="1">
                <a:latin typeface="Cambria" panose="02040503050406030204" pitchFamily="18" charset="0"/>
              </a:rPr>
              <a:t>thể</a:t>
            </a:r>
            <a:r>
              <a:rPr lang="en-US" sz="2200" dirty="0">
                <a:latin typeface="Cambria" panose="02040503050406030204" pitchFamily="18" charset="0"/>
              </a:rPr>
              <a:t> </a:t>
            </a:r>
            <a:r>
              <a:rPr lang="en-US" sz="2200" dirty="0" err="1">
                <a:latin typeface="Cambria" panose="02040503050406030204" pitchFamily="18" charset="0"/>
              </a:rPr>
              <a:t>sống</a:t>
            </a:r>
            <a:r>
              <a:rPr lang="en-US" sz="2200" dirty="0">
                <a:latin typeface="Cambria" panose="02040503050406030204" pitchFamily="18" charset="0"/>
              </a:rPr>
              <a:t> </a:t>
            </a:r>
            <a:r>
              <a:rPr lang="en-US" sz="2200" dirty="0" err="1">
                <a:latin typeface="Cambria" panose="02040503050406030204" pitchFamily="18" charset="0"/>
              </a:rPr>
              <a:t>rất</a:t>
            </a:r>
            <a:r>
              <a:rPr lang="en-US" sz="2200" dirty="0">
                <a:latin typeface="Cambria" panose="02040503050406030204" pitchFamily="18" charset="0"/>
              </a:rPr>
              <a:t> </a:t>
            </a:r>
            <a:r>
              <a:rPr lang="en-US" sz="2200" dirty="0" err="1">
                <a:latin typeface="Cambria" panose="02040503050406030204" pitchFamily="18" charset="0"/>
              </a:rPr>
              <a:t>nhỏ</a:t>
            </a:r>
            <a:r>
              <a:rPr lang="en-US" sz="2200" dirty="0">
                <a:latin typeface="Cambria" panose="02040503050406030204" pitchFamily="18" charset="0"/>
              </a:rPr>
              <a:t>, </a:t>
            </a:r>
            <a:r>
              <a:rPr lang="en-US" sz="2200" dirty="0" err="1">
                <a:latin typeface="Cambria" panose="02040503050406030204" pitchFamily="18" charset="0"/>
              </a:rPr>
              <a:t>không</a:t>
            </a:r>
            <a:r>
              <a:rPr lang="en-US" sz="2200" dirty="0">
                <a:latin typeface="Cambria" panose="02040503050406030204" pitchFamily="18" charset="0"/>
              </a:rPr>
              <a:t> </a:t>
            </a:r>
            <a:r>
              <a:rPr lang="en-US" sz="2200" dirty="0" err="1">
                <a:latin typeface="Cambria" panose="02040503050406030204" pitchFamily="18" charset="0"/>
              </a:rPr>
              <a:t>thể</a:t>
            </a:r>
            <a:r>
              <a:rPr lang="en-US" sz="2200" dirty="0">
                <a:latin typeface="Cambria" panose="02040503050406030204" pitchFamily="18" charset="0"/>
              </a:rPr>
              <a:t> </a:t>
            </a:r>
            <a:r>
              <a:rPr lang="en-US" sz="2200" dirty="0" err="1">
                <a:latin typeface="Cambria" panose="02040503050406030204" pitchFamily="18" charset="0"/>
              </a:rPr>
              <a:t>nhìn</a:t>
            </a:r>
            <a:r>
              <a:rPr lang="en-US" sz="2200" dirty="0">
                <a:latin typeface="Cambria" panose="02040503050406030204" pitchFamily="18" charset="0"/>
              </a:rPr>
              <a:t> </a:t>
            </a:r>
            <a:r>
              <a:rPr lang="en-US" sz="2200" dirty="0" err="1">
                <a:latin typeface="Cambria" panose="02040503050406030204" pitchFamily="18" charset="0"/>
              </a:rPr>
              <a:t>thấy</a:t>
            </a:r>
            <a:r>
              <a:rPr lang="en-US" sz="2200" dirty="0">
                <a:latin typeface="Cambria" panose="02040503050406030204" pitchFamily="18" charset="0"/>
              </a:rPr>
              <a:t> </a:t>
            </a:r>
            <a:r>
              <a:rPr lang="en-US" sz="2200" dirty="0" err="1">
                <a:latin typeface="Cambria" panose="02040503050406030204" pitchFamily="18" charset="0"/>
              </a:rPr>
              <a:t>bằng</a:t>
            </a:r>
            <a:r>
              <a:rPr lang="en-US" sz="2200" dirty="0">
                <a:latin typeface="Cambria" panose="02040503050406030204" pitchFamily="18" charset="0"/>
              </a:rPr>
              <a:t> </a:t>
            </a:r>
            <a:r>
              <a:rPr lang="en-US" sz="2200" dirty="0" err="1">
                <a:latin typeface="Cambria" panose="02040503050406030204" pitchFamily="18" charset="0"/>
              </a:rPr>
              <a:t>mắt</a:t>
            </a:r>
            <a:r>
              <a:rPr lang="en-US" sz="2200" dirty="0">
                <a:latin typeface="Cambria" panose="02040503050406030204" pitchFamily="18" charset="0"/>
              </a:rPr>
              <a:t> </a:t>
            </a:r>
            <a:r>
              <a:rPr lang="en-US" sz="2200" dirty="0" err="1">
                <a:latin typeface="Cambria" panose="02040503050406030204" pitchFamily="18" charset="0"/>
              </a:rPr>
              <a:t>thường</a:t>
            </a:r>
            <a:endParaRPr lang="en-US" sz="2200" dirty="0">
              <a:latin typeface="Cambria" panose="02040503050406030204" pitchFamily="18" charset="0"/>
            </a:endParaRPr>
          </a:p>
          <a:p>
            <a:pPr marL="342900" indent="-342900">
              <a:lnSpc>
                <a:spcPct val="150000"/>
              </a:lnSpc>
              <a:buFont typeface="Wingdings" panose="05000000000000000000" pitchFamily="2" charset="2"/>
              <a:buChar char="ü"/>
            </a:pPr>
            <a:r>
              <a:rPr lang="en-US" sz="2200" dirty="0" err="1">
                <a:latin typeface="Cambria" panose="02040503050406030204" pitchFamily="18" charset="0"/>
              </a:rPr>
              <a:t>Có</a:t>
            </a:r>
            <a:r>
              <a:rPr lang="en-US" sz="2200" dirty="0">
                <a:latin typeface="Cambria" panose="02040503050406030204" pitchFamily="18" charset="0"/>
              </a:rPr>
              <a:t> ở </a:t>
            </a:r>
            <a:r>
              <a:rPr lang="en-US" sz="2200" dirty="0" err="1">
                <a:latin typeface="Cambria" panose="02040503050406030204" pitchFamily="18" charset="0"/>
              </a:rPr>
              <a:t>mọi</a:t>
            </a:r>
            <a:r>
              <a:rPr lang="en-US" sz="2200" dirty="0">
                <a:latin typeface="Cambria" panose="02040503050406030204" pitchFamily="18" charset="0"/>
              </a:rPr>
              <a:t> </a:t>
            </a:r>
            <a:r>
              <a:rPr lang="en-US" sz="2200" dirty="0" err="1">
                <a:latin typeface="Cambria" panose="02040503050406030204" pitchFamily="18" charset="0"/>
              </a:rPr>
              <a:t>nơi</a:t>
            </a:r>
            <a:r>
              <a:rPr lang="en-US" sz="2200" dirty="0">
                <a:latin typeface="Cambria" panose="02040503050406030204" pitchFamily="18" charset="0"/>
              </a:rPr>
              <a:t>: </a:t>
            </a:r>
            <a:r>
              <a:rPr lang="en-US" sz="2200" dirty="0" err="1">
                <a:latin typeface="Cambria" panose="02040503050406030204" pitchFamily="18" charset="0"/>
              </a:rPr>
              <a:t>đất</a:t>
            </a:r>
            <a:r>
              <a:rPr lang="en-US" sz="2200" dirty="0">
                <a:latin typeface="Cambria" panose="02040503050406030204" pitchFamily="18" charset="0"/>
              </a:rPr>
              <a:t>, </a:t>
            </a:r>
            <a:r>
              <a:rPr lang="en-US" sz="2200" dirty="0" err="1">
                <a:latin typeface="Cambria" panose="02040503050406030204" pitchFamily="18" charset="0"/>
              </a:rPr>
              <a:t>nước</a:t>
            </a:r>
            <a:r>
              <a:rPr lang="en-US" sz="2200" dirty="0">
                <a:latin typeface="Cambria" panose="02040503050406030204" pitchFamily="18" charset="0"/>
              </a:rPr>
              <a:t>, </a:t>
            </a:r>
            <a:r>
              <a:rPr lang="en-US" sz="2200" dirty="0" err="1">
                <a:latin typeface="Cambria" panose="02040503050406030204" pitchFamily="18" charset="0"/>
              </a:rPr>
              <a:t>không</a:t>
            </a:r>
            <a:r>
              <a:rPr lang="en-US" sz="2200" dirty="0">
                <a:latin typeface="Cambria" panose="02040503050406030204" pitchFamily="18" charset="0"/>
              </a:rPr>
              <a:t> </a:t>
            </a:r>
            <a:r>
              <a:rPr lang="en-US" sz="2200" dirty="0" err="1">
                <a:latin typeface="Cambria" panose="02040503050406030204" pitchFamily="18" charset="0"/>
              </a:rPr>
              <a:t>khí</a:t>
            </a:r>
            <a:r>
              <a:rPr lang="en-US" sz="2200" dirty="0">
                <a:latin typeface="Cambria" panose="02040503050406030204" pitchFamily="18" charset="0"/>
              </a:rPr>
              <a:t>, </a:t>
            </a:r>
            <a:r>
              <a:rPr lang="en-US" sz="2200" dirty="0" err="1">
                <a:latin typeface="Cambria" panose="02040503050406030204" pitchFamily="18" charset="0"/>
              </a:rPr>
              <a:t>người</a:t>
            </a:r>
            <a:r>
              <a:rPr lang="en-US" sz="2200" dirty="0">
                <a:latin typeface="Cambria" panose="02040503050406030204" pitchFamily="18" charset="0"/>
              </a:rPr>
              <a:t>, </a:t>
            </a:r>
            <a:r>
              <a:rPr lang="en-US" sz="2200" dirty="0" err="1">
                <a:latin typeface="Cambria" panose="02040503050406030204" pitchFamily="18" charset="0"/>
              </a:rPr>
              <a:t>thực</a:t>
            </a:r>
            <a:r>
              <a:rPr lang="en-US" sz="2200" dirty="0">
                <a:latin typeface="Cambria" panose="02040503050406030204" pitchFamily="18" charset="0"/>
              </a:rPr>
              <a:t> </a:t>
            </a:r>
            <a:r>
              <a:rPr lang="en-US" sz="2200" dirty="0" err="1">
                <a:latin typeface="Cambria" panose="02040503050406030204" pitchFamily="18" charset="0"/>
              </a:rPr>
              <a:t>phẩm</a:t>
            </a:r>
            <a:r>
              <a:rPr lang="en-US" sz="2200" dirty="0">
                <a:latin typeface="Cambria" panose="02040503050406030204" pitchFamily="18" charset="0"/>
              </a:rPr>
              <a:t> </a:t>
            </a:r>
            <a:r>
              <a:rPr lang="en-US" sz="2200" dirty="0" err="1">
                <a:latin typeface="Cambria" panose="02040503050406030204" pitchFamily="18" charset="0"/>
              </a:rPr>
              <a:t>tươi</a:t>
            </a:r>
            <a:r>
              <a:rPr lang="en-US" sz="2200" dirty="0">
                <a:latin typeface="Cambria" panose="02040503050406030204" pitchFamily="18" charset="0"/>
              </a:rPr>
              <a:t> </a:t>
            </a:r>
            <a:r>
              <a:rPr lang="en-US" sz="2200" dirty="0" err="1">
                <a:latin typeface="Cambria" panose="02040503050406030204" pitchFamily="18" charset="0"/>
              </a:rPr>
              <a:t>sống</a:t>
            </a:r>
            <a:r>
              <a:rPr lang="en-US" sz="2200" dirty="0">
                <a:latin typeface="Cambria" panose="02040503050406030204" pitchFamily="18" charset="0"/>
              </a:rPr>
              <a:t>, </a:t>
            </a:r>
            <a:r>
              <a:rPr lang="en-US" sz="2200" dirty="0" err="1">
                <a:latin typeface="Cambria" panose="02040503050406030204" pitchFamily="18" charset="0"/>
              </a:rPr>
              <a:t>phân</a:t>
            </a:r>
            <a:r>
              <a:rPr lang="en-US" sz="2200" dirty="0">
                <a:latin typeface="Cambria" panose="02040503050406030204" pitchFamily="18" charset="0"/>
              </a:rPr>
              <a:t>…</a:t>
            </a:r>
          </a:p>
          <a:p>
            <a:pPr marL="342900" indent="-342900">
              <a:lnSpc>
                <a:spcPct val="150000"/>
              </a:lnSpc>
              <a:buFont typeface="Wingdings" panose="05000000000000000000" pitchFamily="2" charset="2"/>
              <a:buChar char="ü"/>
            </a:pPr>
            <a:r>
              <a:rPr lang="en-US" sz="2200" dirty="0" err="1">
                <a:latin typeface="Cambria" panose="02040503050406030204" pitchFamily="18" charset="0"/>
              </a:rPr>
              <a:t>Sinh</a:t>
            </a:r>
            <a:r>
              <a:rPr lang="en-US" sz="2200" dirty="0">
                <a:latin typeface="Cambria" panose="02040503050406030204" pitchFamily="18" charset="0"/>
              </a:rPr>
              <a:t> </a:t>
            </a:r>
            <a:r>
              <a:rPr lang="en-US" sz="2200" dirty="0" err="1">
                <a:latin typeface="Cambria" panose="02040503050406030204" pitchFamily="18" charset="0"/>
              </a:rPr>
              <a:t>sản</a:t>
            </a:r>
            <a:r>
              <a:rPr lang="en-US" sz="2200" dirty="0">
                <a:latin typeface="Cambria" panose="02040503050406030204" pitchFamily="18" charset="0"/>
              </a:rPr>
              <a:t> </a:t>
            </a:r>
            <a:r>
              <a:rPr lang="en-US" sz="2200" dirty="0" err="1">
                <a:latin typeface="Cambria" panose="02040503050406030204" pitchFamily="18" charset="0"/>
              </a:rPr>
              <a:t>bằng</a:t>
            </a:r>
            <a:r>
              <a:rPr lang="en-US" sz="2200" dirty="0">
                <a:latin typeface="Cambria" panose="02040503050406030204" pitchFamily="18" charset="0"/>
              </a:rPr>
              <a:t> </a:t>
            </a:r>
            <a:r>
              <a:rPr lang="en-US" sz="2200" dirty="0" err="1">
                <a:latin typeface="Cambria" panose="02040503050406030204" pitchFamily="18" charset="0"/>
              </a:rPr>
              <a:t>cách</a:t>
            </a:r>
            <a:r>
              <a:rPr lang="en-US" sz="2200" dirty="0">
                <a:latin typeface="Cambria" panose="02040503050406030204" pitchFamily="18" charset="0"/>
              </a:rPr>
              <a:t> </a:t>
            </a:r>
            <a:r>
              <a:rPr lang="en-US" sz="2200" dirty="0" err="1">
                <a:latin typeface="Cambria" panose="02040503050406030204" pitchFamily="18" charset="0"/>
              </a:rPr>
              <a:t>nhân</a:t>
            </a:r>
            <a:r>
              <a:rPr lang="en-US" sz="2200" dirty="0">
                <a:latin typeface="Cambria" panose="02040503050406030204" pitchFamily="18" charset="0"/>
              </a:rPr>
              <a:t> </a:t>
            </a:r>
            <a:r>
              <a:rPr lang="en-US" sz="2200" dirty="0" err="1">
                <a:latin typeface="Cambria" panose="02040503050406030204" pitchFamily="18" charset="0"/>
              </a:rPr>
              <a:t>đôi</a:t>
            </a:r>
            <a:r>
              <a:rPr lang="en-US" sz="2200" dirty="0">
                <a:latin typeface="Cambria" panose="02040503050406030204" pitchFamily="18" charset="0"/>
              </a:rPr>
              <a:t>, </a:t>
            </a:r>
            <a:r>
              <a:rPr lang="en-US" sz="2200" dirty="0" err="1">
                <a:latin typeface="Cambria" panose="02040503050406030204" pitchFamily="18" charset="0"/>
              </a:rPr>
              <a:t>trong</a:t>
            </a:r>
            <a:r>
              <a:rPr lang="en-US" sz="2200" dirty="0">
                <a:latin typeface="Cambria" panose="02040503050406030204" pitchFamily="18" charset="0"/>
              </a:rPr>
              <a:t> </a:t>
            </a:r>
            <a:r>
              <a:rPr lang="en-US" sz="2200" dirty="0" err="1">
                <a:latin typeface="Cambria" panose="02040503050406030204" pitchFamily="18" charset="0"/>
              </a:rPr>
              <a:t>điều</a:t>
            </a:r>
            <a:r>
              <a:rPr lang="en-US" sz="2200" dirty="0">
                <a:latin typeface="Cambria" panose="02040503050406030204" pitchFamily="18" charset="0"/>
              </a:rPr>
              <a:t> </a:t>
            </a:r>
            <a:r>
              <a:rPr lang="en-US" sz="2200" dirty="0" err="1">
                <a:latin typeface="Cambria" panose="02040503050406030204" pitchFamily="18" charset="0"/>
              </a:rPr>
              <a:t>kiện</a:t>
            </a:r>
            <a:r>
              <a:rPr lang="en-US" sz="2200" dirty="0">
                <a:latin typeface="Cambria" panose="02040503050406030204" pitchFamily="18" charset="0"/>
              </a:rPr>
              <a:t> </a:t>
            </a:r>
            <a:r>
              <a:rPr lang="en-US" sz="2200" dirty="0" err="1">
                <a:latin typeface="Cambria" panose="02040503050406030204" pitchFamily="18" charset="0"/>
              </a:rPr>
              <a:t>thích</a:t>
            </a:r>
            <a:r>
              <a:rPr lang="en-US" sz="2200" dirty="0">
                <a:latin typeface="Cambria" panose="02040503050406030204" pitchFamily="18" charset="0"/>
              </a:rPr>
              <a:t> </a:t>
            </a:r>
            <a:r>
              <a:rPr lang="en-US" sz="2200" dirty="0" err="1">
                <a:latin typeface="Cambria" panose="02040503050406030204" pitchFamily="18" charset="0"/>
              </a:rPr>
              <a:t>hợp</a:t>
            </a:r>
            <a:r>
              <a:rPr lang="en-US" sz="2200" dirty="0">
                <a:latin typeface="Cambria" panose="02040503050406030204" pitchFamily="18" charset="0"/>
              </a:rPr>
              <a:t> </a:t>
            </a:r>
            <a:r>
              <a:rPr lang="en-US" sz="2200" dirty="0" err="1">
                <a:latin typeface="Cambria" panose="02040503050406030204" pitchFamily="18" charset="0"/>
              </a:rPr>
              <a:t>có</a:t>
            </a:r>
            <a:r>
              <a:rPr lang="en-US" sz="2200" dirty="0">
                <a:latin typeface="Cambria" panose="02040503050406030204" pitchFamily="18" charset="0"/>
              </a:rPr>
              <a:t> </a:t>
            </a:r>
            <a:r>
              <a:rPr lang="en-US" sz="2200" dirty="0" err="1">
                <a:latin typeface="Cambria" panose="02040503050406030204" pitchFamily="18" charset="0"/>
              </a:rPr>
              <a:t>thể</a:t>
            </a:r>
            <a:r>
              <a:rPr lang="en-US" sz="2200" dirty="0">
                <a:latin typeface="Cambria" panose="02040503050406030204" pitchFamily="18" charset="0"/>
              </a:rPr>
              <a:t> </a:t>
            </a:r>
            <a:r>
              <a:rPr lang="en-US" sz="2200" dirty="0" err="1">
                <a:latin typeface="Cambria" panose="02040503050406030204" pitchFamily="18" charset="0"/>
              </a:rPr>
              <a:t>nhân</a:t>
            </a:r>
            <a:r>
              <a:rPr lang="en-US" sz="2200" dirty="0">
                <a:latin typeface="Cambria" panose="02040503050406030204" pitchFamily="18" charset="0"/>
              </a:rPr>
              <a:t> </a:t>
            </a:r>
            <a:r>
              <a:rPr lang="en-US" sz="2200" dirty="0" err="1">
                <a:latin typeface="Cambria" panose="02040503050406030204" pitchFamily="18" charset="0"/>
              </a:rPr>
              <a:t>gấp</a:t>
            </a:r>
            <a:r>
              <a:rPr lang="en-US" sz="2200" dirty="0">
                <a:latin typeface="Cambria" panose="02040503050406030204" pitchFamily="18" charset="0"/>
              </a:rPr>
              <a:t> </a:t>
            </a:r>
            <a:r>
              <a:rPr lang="en-US" sz="2200" dirty="0" err="1">
                <a:latin typeface="Cambria" panose="02040503050406030204" pitchFamily="18" charset="0"/>
              </a:rPr>
              <a:t>đôi</a:t>
            </a:r>
            <a:r>
              <a:rPr lang="en-US" sz="2200" dirty="0">
                <a:latin typeface="Cambria" panose="02040503050406030204" pitchFamily="18" charset="0"/>
              </a:rPr>
              <a:t> </a:t>
            </a:r>
            <a:r>
              <a:rPr lang="en-US" sz="2200" dirty="0" err="1">
                <a:latin typeface="Cambria" panose="02040503050406030204" pitchFamily="18" charset="0"/>
              </a:rPr>
              <a:t>sau</a:t>
            </a:r>
            <a:r>
              <a:rPr lang="en-US" sz="2200" dirty="0">
                <a:latin typeface="Cambria" panose="02040503050406030204" pitchFamily="18" charset="0"/>
              </a:rPr>
              <a:t> 20 </a:t>
            </a:r>
            <a:r>
              <a:rPr lang="en-US" sz="2200" dirty="0" err="1">
                <a:latin typeface="Cambria" panose="02040503050406030204" pitchFamily="18" charset="0"/>
              </a:rPr>
              <a:t>phút</a:t>
            </a:r>
            <a:r>
              <a:rPr lang="en-US" sz="2200" dirty="0">
                <a:latin typeface="Cambria" panose="02040503050406030204" pitchFamily="18" charset="0"/>
              </a:rPr>
              <a:t>. </a:t>
            </a:r>
          </a:p>
        </p:txBody>
      </p:sp>
      <p:pic>
        <p:nvPicPr>
          <p:cNvPr id="8" name="Picture 1">
            <a:extLst>
              <a:ext uri="{FF2B5EF4-FFF2-40B4-BE49-F238E27FC236}">
                <a16:creationId xmlns:a16="http://schemas.microsoft.com/office/drawing/2014/main" id="{859D2F24-8384-4D8C-9826-956E25470C40}"/>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t="26169"/>
          <a:stretch/>
        </p:blipFill>
        <p:spPr bwMode="auto">
          <a:xfrm>
            <a:off x="754156" y="3429000"/>
            <a:ext cx="10657184" cy="30656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86370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7F93BA8-BF70-47DA-89AC-345B6451B589}"/>
              </a:ext>
            </a:extLst>
          </p:cNvPr>
          <p:cNvSpPr txBox="1">
            <a:spLocks/>
          </p:cNvSpPr>
          <p:nvPr/>
        </p:nvSpPr>
        <p:spPr>
          <a:xfrm>
            <a:off x="0" y="0"/>
            <a:ext cx="12192000"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a:defRPr/>
            </a:pPr>
            <a:r>
              <a:rPr lang="en-US" sz="3200" dirty="0"/>
              <a:t>2. MỐI NGUY HÓA HỌC</a:t>
            </a:r>
          </a:p>
        </p:txBody>
      </p:sp>
      <p:grpSp>
        <p:nvGrpSpPr>
          <p:cNvPr id="33" name="Group 32">
            <a:extLst>
              <a:ext uri="{FF2B5EF4-FFF2-40B4-BE49-F238E27FC236}">
                <a16:creationId xmlns:a16="http://schemas.microsoft.com/office/drawing/2014/main" id="{8C9C82FC-C4E7-4EED-A0CF-5A368BD75F38}"/>
              </a:ext>
            </a:extLst>
          </p:cNvPr>
          <p:cNvGrpSpPr/>
          <p:nvPr/>
        </p:nvGrpSpPr>
        <p:grpSpPr>
          <a:xfrm>
            <a:off x="456591" y="1484784"/>
            <a:ext cx="11278818" cy="4471428"/>
            <a:chOff x="767408" y="1948307"/>
            <a:chExt cx="11530399" cy="4367945"/>
          </a:xfrm>
        </p:grpSpPr>
        <p:sp>
          <p:nvSpPr>
            <p:cNvPr id="14" name="Rectangle 13">
              <a:extLst>
                <a:ext uri="{FF2B5EF4-FFF2-40B4-BE49-F238E27FC236}">
                  <a16:creationId xmlns:a16="http://schemas.microsoft.com/office/drawing/2014/main" id="{DF17A548-ABAC-4C57-910C-5D2612E66B02}"/>
                </a:ext>
              </a:extLst>
            </p:cNvPr>
            <p:cNvSpPr/>
            <p:nvPr/>
          </p:nvSpPr>
          <p:spPr>
            <a:xfrm>
              <a:off x="767408" y="1948307"/>
              <a:ext cx="2592288" cy="7920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vi-VN" sz="2400" b="1" dirty="0">
                  <a:latin typeface="Cambria" panose="02040503050406030204" pitchFamily="18" charset="0"/>
                  <a:ea typeface="Cambria" panose="02040503050406030204" pitchFamily="18" charset="0"/>
                </a:rPr>
                <a:t>Kim loại nặng</a:t>
              </a:r>
              <a:endParaRPr lang="en-US" sz="2400" b="1" dirty="0">
                <a:latin typeface="Cambria" panose="02040503050406030204" pitchFamily="18" charset="0"/>
                <a:ea typeface="Cambria" panose="02040503050406030204" pitchFamily="18" charset="0"/>
              </a:endParaRPr>
            </a:p>
          </p:txBody>
        </p:sp>
        <p:sp>
          <p:nvSpPr>
            <p:cNvPr id="15" name="Rectangle 14">
              <a:extLst>
                <a:ext uri="{FF2B5EF4-FFF2-40B4-BE49-F238E27FC236}">
                  <a16:creationId xmlns:a16="http://schemas.microsoft.com/office/drawing/2014/main" id="{7BF3DF0E-E1B1-4406-8B14-154996DA4426}"/>
                </a:ext>
              </a:extLst>
            </p:cNvPr>
            <p:cNvSpPr/>
            <p:nvPr/>
          </p:nvSpPr>
          <p:spPr>
            <a:xfrm>
              <a:off x="767408" y="2924944"/>
              <a:ext cx="2592288" cy="3384376"/>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Tx/>
                <a:buChar char="-"/>
              </a:pPr>
              <a:r>
                <a:rPr lang="en-US" sz="2000" dirty="0" err="1">
                  <a:solidFill>
                    <a:schemeClr val="tx1"/>
                  </a:solidFill>
                  <a:latin typeface="Cambria" panose="02040503050406030204" pitchFamily="18" charset="0"/>
                  <a:ea typeface="Cambria" panose="02040503050406030204" pitchFamily="18" charset="0"/>
                </a:rPr>
                <a:t>Có</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trong</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dụng</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cụ</a:t>
              </a:r>
              <a:r>
                <a:rPr lang="en-US" sz="2000" dirty="0">
                  <a:solidFill>
                    <a:schemeClr val="tx1"/>
                  </a:solidFill>
                  <a:latin typeface="Cambria" panose="02040503050406030204" pitchFamily="18" charset="0"/>
                  <a:ea typeface="Cambria" panose="02040503050406030204" pitchFamily="18" charset="0"/>
                </a:rPr>
                <a:t>:</a:t>
              </a:r>
            </a:p>
            <a:p>
              <a:pPr marL="742950" lvl="1" indent="-285750">
                <a:buFont typeface="Arial" panose="020B0604020202020204" pitchFamily="34" charset="0"/>
                <a:buChar char="•"/>
              </a:pPr>
              <a:r>
                <a:rPr lang="en-US" sz="2000" dirty="0">
                  <a:solidFill>
                    <a:schemeClr val="tx1"/>
                  </a:solidFill>
                  <a:latin typeface="Cambria" panose="02040503050406030204" pitchFamily="18" charset="0"/>
                  <a:ea typeface="Cambria" panose="02040503050406030204" pitchFamily="18" charset="0"/>
                </a:rPr>
                <a:t>Ten, </a:t>
              </a:r>
              <a:r>
                <a:rPr lang="en-US" sz="2000" dirty="0" err="1">
                  <a:solidFill>
                    <a:schemeClr val="tx1"/>
                  </a:solidFill>
                  <a:latin typeface="Cambria" panose="02040503050406030204" pitchFamily="18" charset="0"/>
                  <a:ea typeface="Cambria" panose="02040503050406030204" pitchFamily="18" charset="0"/>
                </a:rPr>
                <a:t>gỉ</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của</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muỗng</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nồi</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nhôm</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sắt</a:t>
              </a:r>
              <a:r>
                <a:rPr lang="en-US" sz="2000" dirty="0">
                  <a:solidFill>
                    <a:schemeClr val="tx1"/>
                  </a:solidFill>
                  <a:latin typeface="Cambria" panose="02040503050406030204" pitchFamily="18" charset="0"/>
                  <a:ea typeface="Cambria" panose="02040503050406030204" pitchFamily="18" charset="0"/>
                </a:rPr>
                <a:t>.</a:t>
              </a:r>
            </a:p>
            <a:p>
              <a:pPr marL="742950" lvl="1" indent="-285750">
                <a:buFont typeface="Arial" panose="020B0604020202020204" pitchFamily="34" charset="0"/>
                <a:buChar char="•"/>
              </a:pPr>
              <a:r>
                <a:rPr lang="en-US" sz="2000" dirty="0" err="1">
                  <a:solidFill>
                    <a:schemeClr val="tx1"/>
                  </a:solidFill>
                  <a:latin typeface="Cambria" panose="02040503050406030204" pitchFamily="18" charset="0"/>
                  <a:ea typeface="Cambria" panose="02040503050406030204" pitchFamily="18" charset="0"/>
                </a:rPr>
                <a:t>Nồi</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đồng</a:t>
              </a:r>
              <a:endParaRPr lang="en-US" sz="2000" dirty="0">
                <a:solidFill>
                  <a:schemeClr val="tx1"/>
                </a:solidFill>
                <a:latin typeface="Cambria" panose="02040503050406030204" pitchFamily="18" charset="0"/>
                <a:ea typeface="Cambria" panose="02040503050406030204" pitchFamily="18" charset="0"/>
              </a:endParaRPr>
            </a:p>
            <a:p>
              <a:pPr marL="742950" lvl="1" indent="-285750">
                <a:buFont typeface="Arial" panose="020B0604020202020204" pitchFamily="34" charset="0"/>
                <a:buChar char="•"/>
              </a:pPr>
              <a:r>
                <a:rPr lang="en-US" sz="2000" dirty="0" err="1">
                  <a:solidFill>
                    <a:schemeClr val="tx1"/>
                  </a:solidFill>
                  <a:latin typeface="Cambria" panose="02040503050406030204" pitchFamily="18" charset="0"/>
                  <a:ea typeface="Cambria" panose="02040503050406030204" pitchFamily="18" charset="0"/>
                </a:rPr>
                <a:t>Chì</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trong</a:t>
              </a:r>
              <a:r>
                <a:rPr lang="en-US" sz="2000" dirty="0">
                  <a:solidFill>
                    <a:schemeClr val="tx1"/>
                  </a:solidFill>
                  <a:latin typeface="Cambria" panose="02040503050406030204" pitchFamily="18" charset="0"/>
                  <a:ea typeface="Cambria" panose="02040503050406030204" pitchFamily="18" charset="0"/>
                </a:rPr>
                <a:t> men </a:t>
              </a:r>
              <a:r>
                <a:rPr lang="en-US" sz="2000" dirty="0" err="1">
                  <a:solidFill>
                    <a:schemeClr val="tx1"/>
                  </a:solidFill>
                  <a:latin typeface="Cambria" panose="02040503050406030204" pitchFamily="18" charset="0"/>
                  <a:ea typeface="Cambria" panose="02040503050406030204" pitchFamily="18" charset="0"/>
                </a:rPr>
                <a:t>sứ</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của</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bát</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đĩa</a:t>
              </a:r>
              <a:endParaRPr lang="en-US" sz="2000" dirty="0">
                <a:solidFill>
                  <a:schemeClr val="tx1"/>
                </a:solidFill>
                <a:latin typeface="Cambria" panose="02040503050406030204" pitchFamily="18" charset="0"/>
                <a:ea typeface="Cambria" panose="02040503050406030204" pitchFamily="18" charset="0"/>
              </a:endParaRPr>
            </a:p>
            <a:p>
              <a:pPr marL="285750" indent="-285750">
                <a:buFontTx/>
                <a:buChar char="-"/>
              </a:pPr>
              <a:r>
                <a:rPr lang="en-US" sz="2000" dirty="0" err="1">
                  <a:solidFill>
                    <a:schemeClr val="tx1"/>
                  </a:solidFill>
                  <a:latin typeface="Cambria" panose="02040503050406030204" pitchFamily="18" charset="0"/>
                  <a:ea typeface="Cambria" panose="02040503050406030204" pitchFamily="18" charset="0"/>
                </a:rPr>
                <a:t>Hóa</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chất</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trong</a:t>
              </a:r>
              <a:r>
                <a:rPr lang="en-US" sz="2000" dirty="0">
                  <a:solidFill>
                    <a:schemeClr val="tx1"/>
                  </a:solidFill>
                  <a:latin typeface="Cambria" panose="02040503050406030204" pitchFamily="18" charset="0"/>
                  <a:ea typeface="Cambria" panose="02040503050406030204" pitchFamily="18" charset="0"/>
                </a:rPr>
                <a:t> bao </a:t>
              </a:r>
              <a:r>
                <a:rPr lang="en-US" sz="2000" dirty="0" err="1">
                  <a:solidFill>
                    <a:schemeClr val="tx1"/>
                  </a:solidFill>
                  <a:latin typeface="Cambria" panose="02040503050406030204" pitchFamily="18" charset="0"/>
                  <a:ea typeface="Cambria" panose="02040503050406030204" pitchFamily="18" charset="0"/>
                </a:rPr>
                <a:t>bì</a:t>
              </a:r>
              <a:endParaRPr lang="en-US" sz="2000" dirty="0">
                <a:solidFill>
                  <a:schemeClr val="tx1"/>
                </a:solidFill>
                <a:latin typeface="Cambria" panose="02040503050406030204" pitchFamily="18" charset="0"/>
                <a:ea typeface="Cambria" panose="02040503050406030204" pitchFamily="18" charset="0"/>
              </a:endParaRPr>
            </a:p>
            <a:p>
              <a:pPr marL="285750" indent="-285750">
                <a:buFontTx/>
                <a:buChar char="-"/>
              </a:pPr>
              <a:r>
                <a:rPr lang="en-US" sz="2000" dirty="0">
                  <a:solidFill>
                    <a:schemeClr val="tx1"/>
                  </a:solidFill>
                  <a:latin typeface="Cambria" panose="02040503050406030204" pitchFamily="18" charset="0"/>
                  <a:ea typeface="Cambria" panose="02040503050406030204" pitchFamily="18" charset="0"/>
                </a:rPr>
                <a:t>Kim </a:t>
              </a:r>
              <a:r>
                <a:rPr lang="en-US" sz="2000" dirty="0" err="1">
                  <a:solidFill>
                    <a:schemeClr val="tx1"/>
                  </a:solidFill>
                  <a:latin typeface="Cambria" panose="02040503050406030204" pitchFamily="18" charset="0"/>
                  <a:ea typeface="Cambria" panose="02040503050406030204" pitchFamily="18" charset="0"/>
                </a:rPr>
                <a:t>loại</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nặng</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trong</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đất</a:t>
              </a:r>
              <a:r>
                <a:rPr lang="en-US" sz="2000" dirty="0">
                  <a:solidFill>
                    <a:schemeClr val="tx1"/>
                  </a:solidFill>
                  <a:latin typeface="Cambria" panose="02040503050406030204" pitchFamily="18" charset="0"/>
                  <a:ea typeface="Cambria" panose="02040503050406030204" pitchFamily="18" charset="0"/>
                </a:rPr>
                <a:t>, n</a:t>
              </a:r>
              <a:r>
                <a:rPr lang="vi-VN" sz="2000" dirty="0">
                  <a:solidFill>
                    <a:schemeClr val="tx1"/>
                  </a:solidFill>
                  <a:latin typeface="Cambria" panose="02040503050406030204" pitchFamily="18" charset="0"/>
                  <a:ea typeface="Cambria" panose="02040503050406030204" pitchFamily="18" charset="0"/>
                </a:rPr>
                <a:t>ư</a:t>
              </a:r>
              <a:r>
                <a:rPr lang="en-US" sz="2000" dirty="0" err="1">
                  <a:solidFill>
                    <a:schemeClr val="tx1"/>
                  </a:solidFill>
                  <a:latin typeface="Cambria" panose="02040503050406030204" pitchFamily="18" charset="0"/>
                  <a:ea typeface="Cambria" panose="02040503050406030204" pitchFamily="18" charset="0"/>
                </a:rPr>
                <a:t>ớc</a:t>
              </a:r>
              <a:r>
                <a:rPr lang="en-US" sz="2000" dirty="0">
                  <a:solidFill>
                    <a:schemeClr val="tx1"/>
                  </a:solidFill>
                  <a:latin typeface="Cambria" panose="02040503050406030204" pitchFamily="18" charset="0"/>
                  <a:ea typeface="Cambria" panose="02040503050406030204" pitchFamily="18" charset="0"/>
                </a:rPr>
                <a:t>.</a:t>
              </a:r>
            </a:p>
          </p:txBody>
        </p:sp>
        <p:sp>
          <p:nvSpPr>
            <p:cNvPr id="17" name="Rectangle 16">
              <a:extLst>
                <a:ext uri="{FF2B5EF4-FFF2-40B4-BE49-F238E27FC236}">
                  <a16:creationId xmlns:a16="http://schemas.microsoft.com/office/drawing/2014/main" id="{7A3A824B-63B8-4DB9-BB88-58BCB8B1411F}"/>
                </a:ext>
              </a:extLst>
            </p:cNvPr>
            <p:cNvSpPr/>
            <p:nvPr/>
          </p:nvSpPr>
          <p:spPr>
            <a:xfrm>
              <a:off x="3759421" y="1948307"/>
              <a:ext cx="2592288" cy="7920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vi-VN" sz="2400" b="1" dirty="0">
                  <a:latin typeface="Cambria" panose="02040503050406030204" pitchFamily="18" charset="0"/>
                  <a:ea typeface="Cambria" panose="02040503050406030204" pitchFamily="18" charset="0"/>
                </a:rPr>
                <a:t>Độc tố vi nấm</a:t>
              </a:r>
            </a:p>
          </p:txBody>
        </p:sp>
        <p:sp>
          <p:nvSpPr>
            <p:cNvPr id="18" name="Rectangle 17">
              <a:extLst>
                <a:ext uri="{FF2B5EF4-FFF2-40B4-BE49-F238E27FC236}">
                  <a16:creationId xmlns:a16="http://schemas.microsoft.com/office/drawing/2014/main" id="{C19B152C-0C6B-4229-8750-A52BF2E44E58}"/>
                </a:ext>
              </a:extLst>
            </p:cNvPr>
            <p:cNvSpPr/>
            <p:nvPr/>
          </p:nvSpPr>
          <p:spPr>
            <a:xfrm>
              <a:off x="3759421" y="2924944"/>
              <a:ext cx="2592288" cy="3384376"/>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000" dirty="0">
                  <a:solidFill>
                    <a:schemeClr val="tx1"/>
                  </a:solidFill>
                  <a:latin typeface="Cambria" panose="02040503050406030204" pitchFamily="18" charset="0"/>
                  <a:ea typeface="Cambria" panose="02040503050406030204" pitchFamily="18" charset="0"/>
                </a:rPr>
                <a:t>Độc tố vi nấm (mycotoxin) là chất chuyển hóa độc hại thứ cấp được sản sinh bởi nấm trong nguyên liệu thô, thực phẩm hay thức ăn chăn nuôi. </a:t>
              </a:r>
              <a:endParaRPr lang="en-US" sz="2000" dirty="0">
                <a:solidFill>
                  <a:schemeClr val="tx1"/>
                </a:solidFill>
                <a:latin typeface="Cambria" panose="02040503050406030204" pitchFamily="18" charset="0"/>
                <a:ea typeface="Cambria" panose="02040503050406030204" pitchFamily="18" charset="0"/>
              </a:endParaRPr>
            </a:p>
            <a:p>
              <a:pPr algn="ctr"/>
              <a:endParaRPr lang="en-US" sz="2000" dirty="0">
                <a:solidFill>
                  <a:schemeClr val="tx1"/>
                </a:solidFill>
                <a:latin typeface="Cambria" panose="02040503050406030204" pitchFamily="18" charset="0"/>
                <a:ea typeface="Cambria" panose="02040503050406030204" pitchFamily="18" charset="0"/>
              </a:endParaRPr>
            </a:p>
            <a:p>
              <a:pPr algn="ctr"/>
              <a:endParaRPr lang="en-US" sz="2000" dirty="0">
                <a:solidFill>
                  <a:schemeClr val="tx1"/>
                </a:solidFill>
                <a:latin typeface="Cambria" panose="02040503050406030204" pitchFamily="18" charset="0"/>
                <a:ea typeface="Cambria" panose="02040503050406030204" pitchFamily="18" charset="0"/>
              </a:endParaRPr>
            </a:p>
            <a:p>
              <a:pPr algn="ctr"/>
              <a:endParaRPr lang="en-US" sz="2000" dirty="0">
                <a:solidFill>
                  <a:schemeClr val="tx1"/>
                </a:solidFill>
                <a:latin typeface="Cambria" panose="02040503050406030204" pitchFamily="18" charset="0"/>
                <a:ea typeface="Cambria" panose="02040503050406030204" pitchFamily="18" charset="0"/>
              </a:endParaRPr>
            </a:p>
          </p:txBody>
        </p:sp>
        <p:sp>
          <p:nvSpPr>
            <p:cNvPr id="19" name="Rectangle 18">
              <a:extLst>
                <a:ext uri="{FF2B5EF4-FFF2-40B4-BE49-F238E27FC236}">
                  <a16:creationId xmlns:a16="http://schemas.microsoft.com/office/drawing/2014/main" id="{465907D8-9747-425F-8377-F67C02CEB5FD}"/>
                </a:ext>
              </a:extLst>
            </p:cNvPr>
            <p:cNvSpPr/>
            <p:nvPr/>
          </p:nvSpPr>
          <p:spPr>
            <a:xfrm>
              <a:off x="6732470" y="1948307"/>
              <a:ext cx="2592288" cy="7920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400" b="1" dirty="0" err="1">
                  <a:latin typeface="Cambria" panose="02040503050406030204" pitchFamily="18" charset="0"/>
                  <a:ea typeface="Cambria" panose="02040503050406030204" pitchFamily="18" charset="0"/>
                </a:rPr>
                <a:t>Phụ</a:t>
              </a:r>
              <a:r>
                <a:rPr lang="en-US" sz="2400" b="1" dirty="0">
                  <a:latin typeface="Cambria" panose="02040503050406030204" pitchFamily="18" charset="0"/>
                  <a:ea typeface="Cambria" panose="02040503050406030204" pitchFamily="18" charset="0"/>
                </a:rPr>
                <a:t> </a:t>
              </a:r>
              <a:r>
                <a:rPr lang="en-US" sz="2400" b="1" dirty="0" err="1">
                  <a:latin typeface="Cambria" panose="02040503050406030204" pitchFamily="18" charset="0"/>
                  <a:ea typeface="Cambria" panose="02040503050406030204" pitchFamily="18" charset="0"/>
                </a:rPr>
                <a:t>gia</a:t>
              </a:r>
              <a:endParaRPr lang="en-US" sz="2400" b="1" dirty="0">
                <a:latin typeface="Cambria" panose="02040503050406030204" pitchFamily="18" charset="0"/>
                <a:ea typeface="Cambria" panose="02040503050406030204" pitchFamily="18" charset="0"/>
              </a:endParaRPr>
            </a:p>
          </p:txBody>
        </p:sp>
        <p:sp>
          <p:nvSpPr>
            <p:cNvPr id="22" name="Rectangle 21">
              <a:extLst>
                <a:ext uri="{FF2B5EF4-FFF2-40B4-BE49-F238E27FC236}">
                  <a16:creationId xmlns:a16="http://schemas.microsoft.com/office/drawing/2014/main" id="{C51ED0B6-0928-4CE5-B6DC-2A758AD0CE89}"/>
                </a:ext>
              </a:extLst>
            </p:cNvPr>
            <p:cNvSpPr/>
            <p:nvPr/>
          </p:nvSpPr>
          <p:spPr>
            <a:xfrm>
              <a:off x="9705519" y="2931876"/>
              <a:ext cx="2592288" cy="3384376"/>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Tx/>
                <a:buChar char="-"/>
              </a:pPr>
              <a:r>
                <a:rPr lang="vi-VN" sz="2000" dirty="0">
                  <a:solidFill>
                    <a:schemeClr val="tx1"/>
                  </a:solidFill>
                  <a:latin typeface="Cambria" panose="02040503050406030204" pitchFamily="18" charset="0"/>
                  <a:ea typeface="Cambria" panose="02040503050406030204" pitchFamily="18" charset="0"/>
                </a:rPr>
                <a:t>Hóa chất vệ sinh khử trùng</a:t>
              </a:r>
              <a:r>
                <a:rPr lang="en-US" sz="2000" dirty="0">
                  <a:solidFill>
                    <a:schemeClr val="tx1"/>
                  </a:solidFill>
                  <a:latin typeface="Cambria" panose="02040503050406030204" pitchFamily="18" charset="0"/>
                  <a:ea typeface="Cambria" panose="02040503050406030204" pitchFamily="18" charset="0"/>
                </a:rPr>
                <a:t>, t</a:t>
              </a:r>
              <a:r>
                <a:rPr lang="vi-VN" sz="2000" dirty="0">
                  <a:solidFill>
                    <a:schemeClr val="tx1"/>
                  </a:solidFill>
                  <a:latin typeface="Cambria" panose="02040503050406030204" pitchFamily="18" charset="0"/>
                  <a:ea typeface="Cambria" panose="02040503050406030204" pitchFamily="18" charset="0"/>
                </a:rPr>
                <a:t>huốc diệt côn trùng</a:t>
              </a:r>
              <a:r>
                <a:rPr lang="en-US" sz="2000" dirty="0">
                  <a:solidFill>
                    <a:schemeClr val="tx1"/>
                  </a:solidFill>
                  <a:latin typeface="Cambria" panose="02040503050406030204" pitchFamily="18" charset="0"/>
                  <a:ea typeface="Cambria" panose="02040503050406030204" pitchFamily="18" charset="0"/>
                </a:rPr>
                <a:t>.</a:t>
              </a:r>
            </a:p>
            <a:p>
              <a:pPr marL="285750" indent="-285750">
                <a:buFontTx/>
                <a:buChar char="-"/>
              </a:pPr>
              <a:r>
                <a:rPr lang="vi-VN" sz="2000" dirty="0">
                  <a:solidFill>
                    <a:schemeClr val="tx1"/>
                  </a:solidFill>
                  <a:latin typeface="Cambria" panose="02040503050406030204" pitchFamily="18" charset="0"/>
                  <a:ea typeface="Cambria" panose="02040503050406030204" pitchFamily="18" charset="0"/>
                </a:rPr>
                <a:t>Thuốc </a:t>
              </a:r>
              <a:r>
                <a:rPr lang="en-US" sz="2000" dirty="0" err="1">
                  <a:solidFill>
                    <a:schemeClr val="tx1"/>
                  </a:solidFill>
                  <a:latin typeface="Cambria" panose="02040503050406030204" pitchFamily="18" charset="0"/>
                  <a:ea typeface="Cambria" panose="02040503050406030204" pitchFamily="18" charset="0"/>
                </a:rPr>
                <a:t>bảo</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vệ</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thực</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vật</a:t>
              </a:r>
              <a:r>
                <a:rPr lang="en-US" sz="2000" dirty="0">
                  <a:solidFill>
                    <a:schemeClr val="tx1"/>
                  </a:solidFill>
                  <a:latin typeface="Cambria" panose="02040503050406030204" pitchFamily="18" charset="0"/>
                  <a:ea typeface="Cambria" panose="02040503050406030204" pitchFamily="18" charset="0"/>
                </a:rPr>
                <a:t> </a:t>
              </a:r>
              <a:r>
                <a:rPr lang="vi-VN" sz="2000" dirty="0">
                  <a:solidFill>
                    <a:schemeClr val="tx1"/>
                  </a:solidFill>
                  <a:latin typeface="Cambria" panose="02040503050406030204" pitchFamily="18" charset="0"/>
                  <a:ea typeface="Cambria" panose="02040503050406030204" pitchFamily="18" charset="0"/>
                </a:rPr>
                <a:t>tồn dư trong rau quả.</a:t>
              </a:r>
              <a:endParaRPr lang="en-US" sz="2000" dirty="0">
                <a:solidFill>
                  <a:schemeClr val="tx1"/>
                </a:solidFill>
                <a:latin typeface="Cambria" panose="02040503050406030204" pitchFamily="18" charset="0"/>
                <a:ea typeface="Cambria" panose="02040503050406030204" pitchFamily="18" charset="0"/>
              </a:endParaRPr>
            </a:p>
            <a:p>
              <a:pPr marL="285750" indent="-285750">
                <a:buFontTx/>
                <a:buChar char="-"/>
              </a:pPr>
              <a:r>
                <a:rPr lang="en-US" sz="2000" dirty="0" err="1">
                  <a:solidFill>
                    <a:schemeClr val="tx1"/>
                  </a:solidFill>
                  <a:latin typeface="Cambria" panose="02040503050406030204" pitchFamily="18" charset="0"/>
                  <a:ea typeface="Cambria" panose="02040503050406030204" pitchFamily="18" charset="0"/>
                </a:rPr>
                <a:t>Thuốc</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thú</a:t>
              </a:r>
              <a:r>
                <a:rPr lang="en-US" sz="2000" dirty="0">
                  <a:solidFill>
                    <a:schemeClr val="tx1"/>
                  </a:solidFill>
                  <a:latin typeface="Cambria" panose="02040503050406030204" pitchFamily="18" charset="0"/>
                  <a:ea typeface="Cambria" panose="02040503050406030204" pitchFamily="18" charset="0"/>
                </a:rPr>
                <a:t> y </a:t>
              </a:r>
              <a:r>
                <a:rPr lang="en-US" sz="2000" dirty="0" err="1">
                  <a:solidFill>
                    <a:schemeClr val="tx1"/>
                  </a:solidFill>
                  <a:latin typeface="Cambria" panose="02040503050406030204" pitchFamily="18" charset="0"/>
                  <a:ea typeface="Cambria" panose="02040503050406030204" pitchFamily="18" charset="0"/>
                </a:rPr>
                <a:t>tồn</a:t>
              </a:r>
              <a:r>
                <a:rPr lang="en-US" sz="2000" dirty="0">
                  <a:solidFill>
                    <a:schemeClr val="tx1"/>
                  </a:solidFill>
                  <a:latin typeface="Cambria" panose="02040503050406030204" pitchFamily="18" charset="0"/>
                  <a:ea typeface="Cambria" panose="02040503050406030204" pitchFamily="18" charset="0"/>
                </a:rPr>
                <a:t> d</a:t>
              </a:r>
              <a:r>
                <a:rPr lang="vi-VN" sz="2000" dirty="0">
                  <a:solidFill>
                    <a:schemeClr val="tx1"/>
                  </a:solidFill>
                  <a:latin typeface="Cambria" panose="02040503050406030204" pitchFamily="18" charset="0"/>
                  <a:ea typeface="Cambria" panose="02040503050406030204" pitchFamily="18" charset="0"/>
                </a:rPr>
                <a:t>ư</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trong</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thịt</a:t>
              </a:r>
              <a:r>
                <a:rPr lang="en-US" sz="2000" dirty="0">
                  <a:solidFill>
                    <a:schemeClr val="tx1"/>
                  </a:solidFill>
                  <a:latin typeface="Cambria" panose="02040503050406030204" pitchFamily="18" charset="0"/>
                  <a:ea typeface="Cambria" panose="02040503050406030204" pitchFamily="18" charset="0"/>
                </a:rPr>
                <a:t>.</a:t>
              </a:r>
            </a:p>
            <a:p>
              <a:pPr marL="285750" indent="-285750">
                <a:buFontTx/>
                <a:buChar char="-"/>
              </a:pPr>
              <a:endParaRPr lang="en-US" sz="2000" dirty="0">
                <a:solidFill>
                  <a:schemeClr val="tx1"/>
                </a:solidFill>
                <a:latin typeface="Cambria" panose="02040503050406030204" pitchFamily="18" charset="0"/>
                <a:ea typeface="Cambria" panose="02040503050406030204" pitchFamily="18" charset="0"/>
              </a:endParaRPr>
            </a:p>
            <a:p>
              <a:pPr marL="285750" indent="-285750">
                <a:buFontTx/>
                <a:buChar char="-"/>
              </a:pPr>
              <a:endParaRPr lang="en-US" sz="2000" dirty="0">
                <a:solidFill>
                  <a:schemeClr val="tx1"/>
                </a:solidFill>
                <a:latin typeface="Cambria" panose="02040503050406030204" pitchFamily="18" charset="0"/>
                <a:ea typeface="Cambria" panose="02040503050406030204" pitchFamily="18" charset="0"/>
              </a:endParaRPr>
            </a:p>
            <a:p>
              <a:endParaRPr lang="en-US" sz="2000" dirty="0">
                <a:solidFill>
                  <a:schemeClr val="tx1"/>
                </a:solidFill>
                <a:latin typeface="Cambria" panose="02040503050406030204" pitchFamily="18" charset="0"/>
                <a:ea typeface="Cambria" panose="02040503050406030204" pitchFamily="18" charset="0"/>
              </a:endParaRPr>
            </a:p>
          </p:txBody>
        </p:sp>
        <p:sp>
          <p:nvSpPr>
            <p:cNvPr id="23" name="Rectangle 22">
              <a:extLst>
                <a:ext uri="{FF2B5EF4-FFF2-40B4-BE49-F238E27FC236}">
                  <a16:creationId xmlns:a16="http://schemas.microsoft.com/office/drawing/2014/main" id="{C122A6DD-1D85-454C-B9A3-788C92222DBC}"/>
                </a:ext>
              </a:extLst>
            </p:cNvPr>
            <p:cNvSpPr/>
            <p:nvPr/>
          </p:nvSpPr>
          <p:spPr>
            <a:xfrm>
              <a:off x="9704623" y="1948307"/>
              <a:ext cx="2592288" cy="792088"/>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400" b="1" dirty="0" err="1">
                  <a:latin typeface="Cambria" panose="02040503050406030204" pitchFamily="18" charset="0"/>
                  <a:ea typeface="Cambria" panose="02040503050406030204" pitchFamily="18" charset="0"/>
                </a:rPr>
                <a:t>Hóa</a:t>
              </a:r>
              <a:r>
                <a:rPr lang="en-US" sz="2400" b="1" dirty="0">
                  <a:latin typeface="Cambria" panose="02040503050406030204" pitchFamily="18" charset="0"/>
                  <a:ea typeface="Cambria" panose="02040503050406030204" pitchFamily="18" charset="0"/>
                </a:rPr>
                <a:t> </a:t>
              </a:r>
              <a:r>
                <a:rPr lang="en-US" sz="2400" b="1" dirty="0" err="1">
                  <a:latin typeface="Cambria" panose="02040503050406030204" pitchFamily="18" charset="0"/>
                  <a:ea typeface="Cambria" panose="02040503050406030204" pitchFamily="18" charset="0"/>
                </a:rPr>
                <a:t>chất</a:t>
              </a:r>
              <a:endParaRPr lang="en-US" sz="2400" b="1" dirty="0">
                <a:latin typeface="Cambria" panose="02040503050406030204" pitchFamily="18" charset="0"/>
                <a:ea typeface="Cambria" panose="02040503050406030204" pitchFamily="18" charset="0"/>
              </a:endParaRPr>
            </a:p>
          </p:txBody>
        </p:sp>
        <p:sp>
          <p:nvSpPr>
            <p:cNvPr id="32" name="Rectangle 31">
              <a:extLst>
                <a:ext uri="{FF2B5EF4-FFF2-40B4-BE49-F238E27FC236}">
                  <a16:creationId xmlns:a16="http://schemas.microsoft.com/office/drawing/2014/main" id="{5E0835A6-2A3B-4C0E-A8AA-09A4547A4886}"/>
                </a:ext>
              </a:extLst>
            </p:cNvPr>
            <p:cNvSpPr/>
            <p:nvPr/>
          </p:nvSpPr>
          <p:spPr>
            <a:xfrm>
              <a:off x="6732470" y="2921503"/>
              <a:ext cx="2592288" cy="3384376"/>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Tx/>
                <a:buChar char="-"/>
              </a:pPr>
              <a:endParaRPr lang="en-US" sz="2000" dirty="0">
                <a:solidFill>
                  <a:schemeClr val="tx1">
                    <a:lumMod val="50000"/>
                  </a:schemeClr>
                </a:solidFill>
                <a:latin typeface="Cambria" panose="02040503050406030204" pitchFamily="18" charset="0"/>
                <a:ea typeface="Cambria" panose="02040503050406030204" pitchFamily="18" charset="0"/>
              </a:endParaRPr>
            </a:p>
            <a:p>
              <a:pPr marL="285750" indent="-285750">
                <a:buFontTx/>
                <a:buChar char="-"/>
              </a:pPr>
              <a:r>
                <a:rPr lang="en-US" sz="2000" dirty="0" err="1">
                  <a:solidFill>
                    <a:schemeClr val="tx1">
                      <a:lumMod val="50000"/>
                    </a:schemeClr>
                  </a:solidFill>
                  <a:latin typeface="Cambria" panose="02040503050406030204" pitchFamily="18" charset="0"/>
                  <a:ea typeface="Cambria" panose="02040503050406030204" pitchFamily="18" charset="0"/>
                </a:rPr>
                <a:t>Chỉ</a:t>
              </a:r>
              <a:r>
                <a:rPr lang="en-US" sz="2000" dirty="0">
                  <a:solidFill>
                    <a:schemeClr val="tx1">
                      <a:lumMod val="50000"/>
                    </a:schemeClr>
                  </a:solidFill>
                  <a:latin typeface="Cambria" panose="02040503050406030204" pitchFamily="18" charset="0"/>
                  <a:ea typeface="Cambria" panose="02040503050406030204" pitchFamily="18" charset="0"/>
                </a:rPr>
                <a:t> </a:t>
              </a:r>
              <a:r>
                <a:rPr lang="en-US" sz="2000" dirty="0" err="1">
                  <a:solidFill>
                    <a:schemeClr val="tx1">
                      <a:lumMod val="50000"/>
                    </a:schemeClr>
                  </a:solidFill>
                  <a:latin typeface="Cambria" panose="02040503050406030204" pitchFamily="18" charset="0"/>
                  <a:ea typeface="Cambria" panose="02040503050406030204" pitchFamily="18" charset="0"/>
                </a:rPr>
                <a:t>sử</a:t>
              </a:r>
              <a:r>
                <a:rPr lang="en-US" sz="2000" dirty="0">
                  <a:solidFill>
                    <a:schemeClr val="tx1">
                      <a:lumMod val="50000"/>
                    </a:schemeClr>
                  </a:solidFill>
                  <a:latin typeface="Cambria" panose="02040503050406030204" pitchFamily="18" charset="0"/>
                  <a:ea typeface="Cambria" panose="02040503050406030204" pitchFamily="18" charset="0"/>
                </a:rPr>
                <a:t> </a:t>
              </a:r>
              <a:r>
                <a:rPr lang="en-US" sz="2000" dirty="0" err="1">
                  <a:solidFill>
                    <a:schemeClr val="tx1">
                      <a:lumMod val="50000"/>
                    </a:schemeClr>
                  </a:solidFill>
                  <a:latin typeface="Cambria" panose="02040503050406030204" pitchFamily="18" charset="0"/>
                  <a:ea typeface="Cambria" panose="02040503050406030204" pitchFamily="18" charset="0"/>
                </a:rPr>
                <a:t>dụng</a:t>
              </a:r>
              <a:r>
                <a:rPr lang="en-US" sz="2000" dirty="0">
                  <a:solidFill>
                    <a:schemeClr val="tx1">
                      <a:lumMod val="50000"/>
                    </a:schemeClr>
                  </a:solidFill>
                  <a:latin typeface="Cambria" panose="02040503050406030204" pitchFamily="18" charset="0"/>
                  <a:ea typeface="Cambria" panose="02040503050406030204" pitchFamily="18" charset="0"/>
                </a:rPr>
                <a:t> </a:t>
              </a:r>
              <a:r>
                <a:rPr lang="en-US" sz="2000" dirty="0" err="1">
                  <a:solidFill>
                    <a:schemeClr val="tx1">
                      <a:lumMod val="50000"/>
                    </a:schemeClr>
                  </a:solidFill>
                  <a:latin typeface="Cambria" panose="02040503050406030204" pitchFamily="18" charset="0"/>
                  <a:ea typeface="Cambria" panose="02040503050406030204" pitchFamily="18" charset="0"/>
                </a:rPr>
                <a:t>phụ</a:t>
              </a:r>
              <a:r>
                <a:rPr lang="en-US" sz="2000" dirty="0">
                  <a:solidFill>
                    <a:schemeClr val="tx1">
                      <a:lumMod val="50000"/>
                    </a:schemeClr>
                  </a:solidFill>
                  <a:latin typeface="Cambria" panose="02040503050406030204" pitchFamily="18" charset="0"/>
                  <a:ea typeface="Cambria" panose="02040503050406030204" pitchFamily="18" charset="0"/>
                </a:rPr>
                <a:t> </a:t>
              </a:r>
              <a:r>
                <a:rPr lang="en-US" sz="2000" dirty="0" err="1">
                  <a:solidFill>
                    <a:schemeClr val="tx1">
                      <a:lumMod val="50000"/>
                    </a:schemeClr>
                  </a:solidFill>
                  <a:latin typeface="Cambria" panose="02040503050406030204" pitchFamily="18" charset="0"/>
                  <a:ea typeface="Cambria" panose="02040503050406030204" pitchFamily="18" charset="0"/>
                </a:rPr>
                <a:t>gia</a:t>
              </a:r>
              <a:r>
                <a:rPr lang="en-US" sz="2000" dirty="0">
                  <a:solidFill>
                    <a:schemeClr val="tx1">
                      <a:lumMod val="50000"/>
                    </a:schemeClr>
                  </a:solidFill>
                  <a:latin typeface="Cambria" panose="02040503050406030204" pitchFamily="18" charset="0"/>
                  <a:ea typeface="Cambria" panose="02040503050406030204" pitchFamily="18" charset="0"/>
                </a:rPr>
                <a:t> </a:t>
              </a:r>
              <a:r>
                <a:rPr lang="en-US" sz="2000" dirty="0" err="1">
                  <a:solidFill>
                    <a:schemeClr val="tx1">
                      <a:lumMod val="50000"/>
                    </a:schemeClr>
                  </a:solidFill>
                  <a:latin typeface="Cambria" panose="02040503050406030204" pitchFamily="18" charset="0"/>
                  <a:ea typeface="Cambria" panose="02040503050406030204" pitchFamily="18" charset="0"/>
                </a:rPr>
                <a:t>được</a:t>
              </a:r>
              <a:r>
                <a:rPr lang="en-US" sz="2000" dirty="0">
                  <a:solidFill>
                    <a:schemeClr val="tx1">
                      <a:lumMod val="50000"/>
                    </a:schemeClr>
                  </a:solidFill>
                  <a:latin typeface="Cambria" panose="02040503050406030204" pitchFamily="18" charset="0"/>
                  <a:ea typeface="Cambria" panose="02040503050406030204" pitchFamily="18" charset="0"/>
                </a:rPr>
                <a:t> </a:t>
              </a:r>
              <a:r>
                <a:rPr lang="en-US" sz="2000" dirty="0" err="1">
                  <a:solidFill>
                    <a:schemeClr val="tx1">
                      <a:lumMod val="50000"/>
                    </a:schemeClr>
                  </a:solidFill>
                  <a:latin typeface="Cambria" panose="02040503050406030204" pitchFamily="18" charset="0"/>
                  <a:ea typeface="Cambria" panose="02040503050406030204" pitchFamily="18" charset="0"/>
                </a:rPr>
                <a:t>phép</a:t>
              </a:r>
              <a:r>
                <a:rPr lang="en-US" sz="2000" dirty="0">
                  <a:solidFill>
                    <a:schemeClr val="tx1">
                      <a:lumMod val="50000"/>
                    </a:schemeClr>
                  </a:solidFill>
                  <a:latin typeface="Cambria" panose="02040503050406030204" pitchFamily="18" charset="0"/>
                  <a:ea typeface="Cambria" panose="02040503050406030204" pitchFamily="18" charset="0"/>
                </a:rPr>
                <a:t>.</a:t>
              </a:r>
            </a:p>
            <a:p>
              <a:pPr marL="285750" indent="-285750">
                <a:buFontTx/>
                <a:buChar char="-"/>
              </a:pPr>
              <a:r>
                <a:rPr lang="en-US" sz="2000" dirty="0" err="1">
                  <a:solidFill>
                    <a:schemeClr val="tx1">
                      <a:lumMod val="50000"/>
                    </a:schemeClr>
                  </a:solidFill>
                  <a:latin typeface="Cambria" panose="02040503050406030204" pitchFamily="18" charset="0"/>
                  <a:ea typeface="Cambria" panose="02040503050406030204" pitchFamily="18" charset="0"/>
                </a:rPr>
                <a:t>Sử</a:t>
              </a:r>
              <a:r>
                <a:rPr lang="en-US" sz="2000" dirty="0">
                  <a:solidFill>
                    <a:schemeClr val="tx1">
                      <a:lumMod val="50000"/>
                    </a:schemeClr>
                  </a:solidFill>
                  <a:latin typeface="Cambria" panose="02040503050406030204" pitchFamily="18" charset="0"/>
                  <a:ea typeface="Cambria" panose="02040503050406030204" pitchFamily="18" charset="0"/>
                </a:rPr>
                <a:t> </a:t>
              </a:r>
              <a:r>
                <a:rPr lang="en-US" sz="2000" dirty="0" err="1">
                  <a:solidFill>
                    <a:schemeClr val="tx1">
                      <a:lumMod val="50000"/>
                    </a:schemeClr>
                  </a:solidFill>
                  <a:latin typeface="Cambria" panose="02040503050406030204" pitchFamily="18" charset="0"/>
                  <a:ea typeface="Cambria" panose="02040503050406030204" pitchFamily="18" charset="0"/>
                </a:rPr>
                <a:t>dụng</a:t>
              </a:r>
              <a:r>
                <a:rPr lang="en-US" sz="2000" dirty="0">
                  <a:solidFill>
                    <a:schemeClr val="tx1">
                      <a:lumMod val="50000"/>
                    </a:schemeClr>
                  </a:solidFill>
                  <a:latin typeface="Cambria" panose="02040503050406030204" pitchFamily="18" charset="0"/>
                  <a:ea typeface="Cambria" panose="02040503050406030204" pitchFamily="18" charset="0"/>
                </a:rPr>
                <a:t> </a:t>
              </a:r>
              <a:r>
                <a:rPr lang="en-US" sz="2000" dirty="0" err="1">
                  <a:solidFill>
                    <a:schemeClr val="tx1">
                      <a:lumMod val="50000"/>
                    </a:schemeClr>
                  </a:solidFill>
                  <a:latin typeface="Cambria" panose="02040503050406030204" pitchFamily="18" charset="0"/>
                  <a:ea typeface="Cambria" panose="02040503050406030204" pitchFamily="18" charset="0"/>
                </a:rPr>
                <a:t>đúng</a:t>
              </a:r>
              <a:r>
                <a:rPr lang="en-US" sz="2000" dirty="0">
                  <a:solidFill>
                    <a:schemeClr val="tx1">
                      <a:lumMod val="50000"/>
                    </a:schemeClr>
                  </a:solidFill>
                  <a:latin typeface="Cambria" panose="02040503050406030204" pitchFamily="18" charset="0"/>
                  <a:ea typeface="Cambria" panose="02040503050406030204" pitchFamily="18" charset="0"/>
                </a:rPr>
                <a:t> </a:t>
              </a:r>
              <a:r>
                <a:rPr lang="en-US" sz="2000" dirty="0" err="1">
                  <a:solidFill>
                    <a:schemeClr val="tx1">
                      <a:lumMod val="50000"/>
                    </a:schemeClr>
                  </a:solidFill>
                  <a:latin typeface="Cambria" panose="02040503050406030204" pitchFamily="18" charset="0"/>
                  <a:ea typeface="Cambria" panose="02040503050406030204" pitchFamily="18" charset="0"/>
                </a:rPr>
                <a:t>liều</a:t>
              </a:r>
              <a:r>
                <a:rPr lang="en-US" sz="2000" dirty="0">
                  <a:solidFill>
                    <a:schemeClr val="tx1">
                      <a:lumMod val="50000"/>
                    </a:schemeClr>
                  </a:solidFill>
                  <a:latin typeface="Cambria" panose="02040503050406030204" pitchFamily="18" charset="0"/>
                  <a:ea typeface="Cambria" panose="02040503050406030204" pitchFamily="18" charset="0"/>
                </a:rPr>
                <a:t> </a:t>
              </a:r>
              <a:r>
                <a:rPr lang="en-US" sz="2000" dirty="0" err="1">
                  <a:solidFill>
                    <a:schemeClr val="tx1">
                      <a:lumMod val="50000"/>
                    </a:schemeClr>
                  </a:solidFill>
                  <a:latin typeface="Cambria" panose="02040503050406030204" pitchFamily="18" charset="0"/>
                  <a:ea typeface="Cambria" panose="02040503050406030204" pitchFamily="18" charset="0"/>
                </a:rPr>
                <a:t>lượng</a:t>
              </a:r>
              <a:r>
                <a:rPr lang="en-US" sz="2000" dirty="0">
                  <a:solidFill>
                    <a:schemeClr val="tx1">
                      <a:lumMod val="50000"/>
                    </a:schemeClr>
                  </a:solidFill>
                  <a:latin typeface="Cambria" panose="02040503050406030204" pitchFamily="18" charset="0"/>
                  <a:ea typeface="Cambria" panose="02040503050406030204" pitchFamily="18" charset="0"/>
                </a:rPr>
                <a:t>, </a:t>
              </a:r>
              <a:r>
                <a:rPr lang="en-US" sz="2000" dirty="0" err="1">
                  <a:solidFill>
                    <a:schemeClr val="tx1">
                      <a:lumMod val="50000"/>
                    </a:schemeClr>
                  </a:solidFill>
                  <a:latin typeface="Cambria" panose="02040503050406030204" pitchFamily="18" charset="0"/>
                  <a:ea typeface="Cambria" panose="02040503050406030204" pitchFamily="18" charset="0"/>
                </a:rPr>
                <a:t>không</a:t>
              </a:r>
              <a:r>
                <a:rPr lang="en-US" sz="2000" dirty="0">
                  <a:solidFill>
                    <a:schemeClr val="tx1">
                      <a:lumMod val="50000"/>
                    </a:schemeClr>
                  </a:solidFill>
                  <a:latin typeface="Cambria" panose="02040503050406030204" pitchFamily="18" charset="0"/>
                  <a:ea typeface="Cambria" panose="02040503050406030204" pitchFamily="18" charset="0"/>
                </a:rPr>
                <a:t> </a:t>
              </a:r>
              <a:r>
                <a:rPr lang="en-US" sz="2000" dirty="0" err="1">
                  <a:solidFill>
                    <a:schemeClr val="tx1">
                      <a:lumMod val="50000"/>
                    </a:schemeClr>
                  </a:solidFill>
                  <a:latin typeface="Cambria" panose="02040503050406030204" pitchFamily="18" charset="0"/>
                  <a:ea typeface="Cambria" panose="02040503050406030204" pitchFamily="18" charset="0"/>
                </a:rPr>
                <a:t>vượt</a:t>
              </a:r>
              <a:r>
                <a:rPr lang="en-US" sz="2000" dirty="0">
                  <a:solidFill>
                    <a:schemeClr val="tx1">
                      <a:lumMod val="50000"/>
                    </a:schemeClr>
                  </a:solidFill>
                  <a:latin typeface="Cambria" panose="02040503050406030204" pitchFamily="18" charset="0"/>
                  <a:ea typeface="Cambria" panose="02040503050406030204" pitchFamily="18" charset="0"/>
                </a:rPr>
                <a:t> </a:t>
              </a:r>
              <a:r>
                <a:rPr lang="en-US" sz="2000" dirty="0" err="1">
                  <a:solidFill>
                    <a:schemeClr val="tx1">
                      <a:lumMod val="50000"/>
                    </a:schemeClr>
                  </a:solidFill>
                  <a:latin typeface="Cambria" panose="02040503050406030204" pitchFamily="18" charset="0"/>
                  <a:ea typeface="Cambria" panose="02040503050406030204" pitchFamily="18" charset="0"/>
                </a:rPr>
                <a:t>quá</a:t>
              </a:r>
              <a:r>
                <a:rPr lang="en-US" sz="2000" dirty="0">
                  <a:solidFill>
                    <a:schemeClr val="tx1">
                      <a:lumMod val="50000"/>
                    </a:schemeClr>
                  </a:solidFill>
                  <a:latin typeface="Cambria" panose="02040503050406030204" pitchFamily="18" charset="0"/>
                  <a:ea typeface="Cambria" panose="02040503050406030204" pitchFamily="18" charset="0"/>
                </a:rPr>
                <a:t> </a:t>
              </a:r>
              <a:r>
                <a:rPr lang="en-US" sz="2000" dirty="0" err="1">
                  <a:solidFill>
                    <a:schemeClr val="tx1">
                      <a:lumMod val="50000"/>
                    </a:schemeClr>
                  </a:solidFill>
                  <a:latin typeface="Cambria" panose="02040503050406030204" pitchFamily="18" charset="0"/>
                  <a:ea typeface="Cambria" panose="02040503050406030204" pitchFamily="18" charset="0"/>
                </a:rPr>
                <a:t>hạn</a:t>
              </a:r>
              <a:r>
                <a:rPr lang="en-US" sz="2000" dirty="0">
                  <a:solidFill>
                    <a:schemeClr val="tx1">
                      <a:lumMod val="50000"/>
                    </a:schemeClr>
                  </a:solidFill>
                  <a:latin typeface="Cambria" panose="02040503050406030204" pitchFamily="18" charset="0"/>
                  <a:ea typeface="Cambria" panose="02040503050406030204" pitchFamily="18" charset="0"/>
                </a:rPr>
                <a:t> </a:t>
              </a:r>
              <a:r>
                <a:rPr lang="en-US" sz="2000" dirty="0" err="1">
                  <a:solidFill>
                    <a:schemeClr val="tx1">
                      <a:lumMod val="50000"/>
                    </a:schemeClr>
                  </a:solidFill>
                  <a:latin typeface="Cambria" panose="02040503050406030204" pitchFamily="18" charset="0"/>
                  <a:ea typeface="Cambria" panose="02040503050406030204" pitchFamily="18" charset="0"/>
                </a:rPr>
                <a:t>mức</a:t>
              </a:r>
              <a:r>
                <a:rPr lang="en-US" sz="2000" dirty="0">
                  <a:solidFill>
                    <a:schemeClr val="tx1">
                      <a:lumMod val="50000"/>
                    </a:schemeClr>
                  </a:solidFill>
                  <a:latin typeface="Cambria" panose="02040503050406030204" pitchFamily="18" charset="0"/>
                  <a:ea typeface="Cambria" panose="02040503050406030204" pitchFamily="18" charset="0"/>
                </a:rPr>
                <a:t> </a:t>
              </a:r>
              <a:r>
                <a:rPr lang="en-US" sz="2000" dirty="0" err="1">
                  <a:solidFill>
                    <a:schemeClr val="tx1">
                      <a:lumMod val="50000"/>
                    </a:schemeClr>
                  </a:solidFill>
                  <a:latin typeface="Cambria" panose="02040503050406030204" pitchFamily="18" charset="0"/>
                  <a:ea typeface="Cambria" panose="02040503050406030204" pitchFamily="18" charset="0"/>
                </a:rPr>
                <a:t>cho</a:t>
              </a:r>
              <a:r>
                <a:rPr lang="en-US" sz="2000" dirty="0">
                  <a:solidFill>
                    <a:schemeClr val="tx1">
                      <a:lumMod val="50000"/>
                    </a:schemeClr>
                  </a:solidFill>
                  <a:latin typeface="Cambria" panose="02040503050406030204" pitchFamily="18" charset="0"/>
                  <a:ea typeface="Cambria" panose="02040503050406030204" pitchFamily="18" charset="0"/>
                </a:rPr>
                <a:t> </a:t>
              </a:r>
              <a:r>
                <a:rPr lang="en-US" sz="2000" dirty="0" err="1">
                  <a:solidFill>
                    <a:schemeClr val="tx1">
                      <a:lumMod val="50000"/>
                    </a:schemeClr>
                  </a:solidFill>
                  <a:latin typeface="Cambria" panose="02040503050406030204" pitchFamily="18" charset="0"/>
                  <a:ea typeface="Cambria" panose="02040503050406030204" pitchFamily="18" charset="0"/>
                </a:rPr>
                <a:t>phép</a:t>
              </a:r>
              <a:r>
                <a:rPr lang="en-US" sz="2000" dirty="0">
                  <a:solidFill>
                    <a:schemeClr val="tx1">
                      <a:lumMod val="50000"/>
                    </a:schemeClr>
                  </a:solidFill>
                  <a:latin typeface="Cambria" panose="02040503050406030204" pitchFamily="18" charset="0"/>
                  <a:ea typeface="Cambria" panose="02040503050406030204" pitchFamily="18" charset="0"/>
                </a:rPr>
                <a:t>.</a:t>
              </a:r>
            </a:p>
            <a:p>
              <a:endParaRPr lang="en-US" sz="2000" dirty="0">
                <a:solidFill>
                  <a:schemeClr val="tx1">
                    <a:lumMod val="50000"/>
                  </a:schemeClr>
                </a:solidFill>
                <a:latin typeface="Cambria" panose="02040503050406030204" pitchFamily="18" charset="0"/>
                <a:ea typeface="Cambria" panose="02040503050406030204" pitchFamily="18" charset="0"/>
              </a:endParaRPr>
            </a:p>
            <a:p>
              <a:endParaRPr lang="en-US" sz="2000" dirty="0">
                <a:solidFill>
                  <a:schemeClr val="tx1">
                    <a:lumMod val="50000"/>
                  </a:schemeClr>
                </a:solidFill>
                <a:latin typeface="Cambria" panose="02040503050406030204" pitchFamily="18" charset="0"/>
                <a:ea typeface="Cambria" panose="02040503050406030204" pitchFamily="18" charset="0"/>
              </a:endParaRPr>
            </a:p>
            <a:p>
              <a:endParaRPr lang="en-US" sz="2000" dirty="0">
                <a:solidFill>
                  <a:schemeClr val="tx1">
                    <a:lumMod val="50000"/>
                  </a:schemeClr>
                </a:solidFill>
                <a:latin typeface="Cambria" panose="02040503050406030204" pitchFamily="18" charset="0"/>
                <a:ea typeface="Cambria" panose="02040503050406030204" pitchFamily="18" charset="0"/>
              </a:endParaRPr>
            </a:p>
            <a:p>
              <a:endParaRPr lang="en-US" sz="2000" dirty="0">
                <a:solidFill>
                  <a:schemeClr val="tx1">
                    <a:lumMod val="50000"/>
                  </a:schemeClr>
                </a:solidFill>
                <a:latin typeface="Cambria" panose="02040503050406030204" pitchFamily="18" charset="0"/>
                <a:ea typeface="Cambria" panose="02040503050406030204" pitchFamily="18" charset="0"/>
              </a:endParaRPr>
            </a:p>
            <a:p>
              <a:endParaRPr lang="en-US" sz="2000" dirty="0">
                <a:solidFill>
                  <a:schemeClr val="tx1">
                    <a:lumMod val="50000"/>
                  </a:schemeClr>
                </a:solidFill>
                <a:latin typeface="Cambria" panose="02040503050406030204" pitchFamily="18" charset="0"/>
                <a:ea typeface="Cambria" panose="02040503050406030204" pitchFamily="18" charset="0"/>
              </a:endParaRPr>
            </a:p>
            <a:p>
              <a:endParaRPr lang="en-US" sz="2000" dirty="0">
                <a:solidFill>
                  <a:schemeClr val="tx1"/>
                </a:solidFill>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9171030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7F93BA8-BF70-47DA-89AC-345B6451B589}"/>
              </a:ext>
            </a:extLst>
          </p:cNvPr>
          <p:cNvSpPr txBox="1">
            <a:spLocks/>
          </p:cNvSpPr>
          <p:nvPr/>
        </p:nvSpPr>
        <p:spPr>
          <a:xfrm>
            <a:off x="5536734" y="609600"/>
            <a:ext cx="3737268" cy="132080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defTabSz="457200">
              <a:spcAft>
                <a:spcPts val="600"/>
              </a:spcAft>
              <a:defRPr/>
            </a:pPr>
            <a:r>
              <a:rPr lang="en-US" sz="3600">
                <a:solidFill>
                  <a:schemeClr val="accent1"/>
                </a:solidFill>
                <a:latin typeface="+mj-lt"/>
                <a:cs typeface="+mj-cs"/>
              </a:rPr>
              <a:t>3. MỐI NGUY VẬT LÝ</a:t>
            </a:r>
          </a:p>
        </p:txBody>
      </p:sp>
      <p:sp>
        <p:nvSpPr>
          <p:cNvPr id="12" name="TextBox 11">
            <a:extLst>
              <a:ext uri="{FF2B5EF4-FFF2-40B4-BE49-F238E27FC236}">
                <a16:creationId xmlns:a16="http://schemas.microsoft.com/office/drawing/2014/main" id="{3E795740-8FEE-4B1D-A969-BD4C1559409D}"/>
              </a:ext>
            </a:extLst>
          </p:cNvPr>
          <p:cNvSpPr txBox="1"/>
          <p:nvPr/>
        </p:nvSpPr>
        <p:spPr>
          <a:xfrm>
            <a:off x="5209563" y="2160589"/>
            <a:ext cx="4846877" cy="3880773"/>
          </a:xfrm>
          <a:prstGeom prst="rect">
            <a:avLst/>
          </a:prstGeom>
        </p:spPr>
        <p:txBody>
          <a:bodyPr vert="horz" lIns="91440" tIns="45720" rIns="91440" bIns="45720" rtlCol="0">
            <a:normAutofit/>
          </a:bodyPr>
          <a:lstStyle/>
          <a:p>
            <a:pPr>
              <a:spcBef>
                <a:spcPts val="1000"/>
              </a:spcBef>
              <a:buClr>
                <a:schemeClr val="accent1"/>
              </a:buClr>
              <a:buSzPct val="80000"/>
              <a:buFont typeface="Wingdings 3" charset="2"/>
              <a:buChar char=""/>
            </a:pPr>
            <a:r>
              <a:rPr lang="en-US" dirty="0">
                <a:solidFill>
                  <a:schemeClr val="tx1">
                    <a:lumMod val="75000"/>
                    <a:lumOff val="25000"/>
                  </a:schemeClr>
                </a:solidFill>
              </a:rPr>
              <a:t>Bao </a:t>
            </a:r>
            <a:r>
              <a:rPr lang="en-US" dirty="0" err="1">
                <a:solidFill>
                  <a:schemeClr val="tx1">
                    <a:lumMod val="75000"/>
                    <a:lumOff val="25000"/>
                  </a:schemeClr>
                </a:solidFill>
              </a:rPr>
              <a:t>gồm</a:t>
            </a:r>
            <a:r>
              <a:rPr lang="en-US" dirty="0">
                <a:solidFill>
                  <a:schemeClr val="tx1">
                    <a:lumMod val="75000"/>
                    <a:lumOff val="25000"/>
                  </a:schemeClr>
                </a:solidFill>
              </a:rPr>
              <a:t>:</a:t>
            </a:r>
          </a:p>
          <a:p>
            <a:pPr marL="285750" indent="-285750">
              <a:spcBef>
                <a:spcPts val="1000"/>
              </a:spcBef>
              <a:buClr>
                <a:schemeClr val="accent1"/>
              </a:buClr>
              <a:buSzPct val="80000"/>
              <a:buFont typeface="Wingdings 3" charset="2"/>
              <a:buChar char=""/>
            </a:pPr>
            <a:r>
              <a:rPr lang="en-US" dirty="0" err="1">
                <a:solidFill>
                  <a:schemeClr val="tx1">
                    <a:lumMod val="75000"/>
                    <a:lumOff val="25000"/>
                  </a:schemeClr>
                </a:solidFill>
              </a:rPr>
              <a:t>Mảnh</a:t>
            </a:r>
            <a:r>
              <a:rPr lang="en-US" dirty="0">
                <a:solidFill>
                  <a:schemeClr val="tx1">
                    <a:lumMod val="75000"/>
                    <a:lumOff val="25000"/>
                  </a:schemeClr>
                </a:solidFill>
              </a:rPr>
              <a:t> </a:t>
            </a:r>
            <a:r>
              <a:rPr lang="en-US" dirty="0" err="1">
                <a:solidFill>
                  <a:schemeClr val="tx1">
                    <a:lumMod val="75000"/>
                    <a:lumOff val="25000"/>
                  </a:schemeClr>
                </a:solidFill>
              </a:rPr>
              <a:t>vụn</a:t>
            </a:r>
            <a:r>
              <a:rPr lang="en-US" dirty="0">
                <a:solidFill>
                  <a:schemeClr val="tx1">
                    <a:lumMod val="75000"/>
                    <a:lumOff val="25000"/>
                  </a:schemeClr>
                </a:solidFill>
              </a:rPr>
              <a:t> </a:t>
            </a:r>
            <a:r>
              <a:rPr lang="en-US" dirty="0" err="1">
                <a:solidFill>
                  <a:schemeClr val="tx1">
                    <a:lumMod val="75000"/>
                    <a:lumOff val="25000"/>
                  </a:schemeClr>
                </a:solidFill>
              </a:rPr>
              <a:t>kim</a:t>
            </a:r>
            <a:r>
              <a:rPr lang="en-US" dirty="0">
                <a:solidFill>
                  <a:schemeClr val="tx1">
                    <a:lumMod val="75000"/>
                    <a:lumOff val="25000"/>
                  </a:schemeClr>
                </a:solidFill>
              </a:rPr>
              <a:t> </a:t>
            </a:r>
            <a:r>
              <a:rPr lang="en-US" dirty="0" err="1">
                <a:solidFill>
                  <a:schemeClr val="tx1">
                    <a:lumMod val="75000"/>
                    <a:lumOff val="25000"/>
                  </a:schemeClr>
                </a:solidFill>
              </a:rPr>
              <a:t>loại</a:t>
            </a:r>
            <a:endParaRPr lang="en-US" dirty="0">
              <a:solidFill>
                <a:schemeClr val="tx1">
                  <a:lumMod val="75000"/>
                  <a:lumOff val="25000"/>
                </a:schemeClr>
              </a:solidFill>
            </a:endParaRPr>
          </a:p>
          <a:p>
            <a:pPr marL="285750" indent="-285750">
              <a:spcBef>
                <a:spcPts val="1000"/>
              </a:spcBef>
              <a:buClr>
                <a:schemeClr val="accent1"/>
              </a:buClr>
              <a:buSzPct val="80000"/>
              <a:buFont typeface="Wingdings 3" charset="2"/>
              <a:buChar char=""/>
            </a:pPr>
            <a:r>
              <a:rPr lang="en-US" dirty="0">
                <a:solidFill>
                  <a:schemeClr val="tx1">
                    <a:lumMod val="75000"/>
                    <a:lumOff val="25000"/>
                  </a:schemeClr>
                </a:solidFill>
              </a:rPr>
              <a:t>Kim </a:t>
            </a:r>
            <a:r>
              <a:rPr lang="en-US" dirty="0" err="1">
                <a:solidFill>
                  <a:schemeClr val="tx1">
                    <a:lumMod val="75000"/>
                    <a:lumOff val="25000"/>
                  </a:schemeClr>
                </a:solidFill>
              </a:rPr>
              <a:t>ghim</a:t>
            </a:r>
            <a:r>
              <a:rPr lang="en-US" dirty="0">
                <a:solidFill>
                  <a:schemeClr val="tx1">
                    <a:lumMod val="75000"/>
                    <a:lumOff val="25000"/>
                  </a:schemeClr>
                </a:solidFill>
              </a:rPr>
              <a:t>, </a:t>
            </a:r>
            <a:r>
              <a:rPr lang="en-US" dirty="0" err="1">
                <a:solidFill>
                  <a:schemeClr val="tx1">
                    <a:lumMod val="75000"/>
                    <a:lumOff val="25000"/>
                  </a:schemeClr>
                </a:solidFill>
              </a:rPr>
              <a:t>kim</a:t>
            </a:r>
            <a:r>
              <a:rPr lang="en-US" dirty="0">
                <a:solidFill>
                  <a:schemeClr val="tx1">
                    <a:lumMod val="75000"/>
                    <a:lumOff val="25000"/>
                  </a:schemeClr>
                </a:solidFill>
              </a:rPr>
              <a:t> </a:t>
            </a:r>
            <a:r>
              <a:rPr lang="en-US" dirty="0" err="1">
                <a:solidFill>
                  <a:schemeClr val="tx1">
                    <a:lumMod val="75000"/>
                    <a:lumOff val="25000"/>
                  </a:schemeClr>
                </a:solidFill>
              </a:rPr>
              <a:t>bấm</a:t>
            </a:r>
            <a:endParaRPr lang="en-US" dirty="0">
              <a:solidFill>
                <a:schemeClr val="tx1">
                  <a:lumMod val="75000"/>
                  <a:lumOff val="25000"/>
                </a:schemeClr>
              </a:solidFill>
            </a:endParaRPr>
          </a:p>
          <a:p>
            <a:pPr marL="285750" indent="-285750">
              <a:spcBef>
                <a:spcPts val="1000"/>
              </a:spcBef>
              <a:buClr>
                <a:schemeClr val="accent1"/>
              </a:buClr>
              <a:buSzPct val="80000"/>
              <a:buFont typeface="Wingdings 3" charset="2"/>
              <a:buChar char=""/>
            </a:pPr>
            <a:r>
              <a:rPr lang="en-US" dirty="0" err="1">
                <a:solidFill>
                  <a:schemeClr val="tx1">
                    <a:lumMod val="75000"/>
                    <a:lumOff val="25000"/>
                  </a:schemeClr>
                </a:solidFill>
              </a:rPr>
              <a:t>Mảnh</a:t>
            </a:r>
            <a:r>
              <a:rPr lang="en-US" dirty="0">
                <a:solidFill>
                  <a:schemeClr val="tx1">
                    <a:lumMod val="75000"/>
                    <a:lumOff val="25000"/>
                  </a:schemeClr>
                </a:solidFill>
              </a:rPr>
              <a:t> </a:t>
            </a:r>
            <a:r>
              <a:rPr lang="en-US" dirty="0" err="1">
                <a:solidFill>
                  <a:schemeClr val="tx1">
                    <a:lumMod val="75000"/>
                    <a:lumOff val="25000"/>
                  </a:schemeClr>
                </a:solidFill>
              </a:rPr>
              <a:t>kính</a:t>
            </a:r>
            <a:endParaRPr lang="en-US" dirty="0">
              <a:solidFill>
                <a:schemeClr val="tx1">
                  <a:lumMod val="75000"/>
                  <a:lumOff val="25000"/>
                </a:schemeClr>
              </a:solidFill>
            </a:endParaRPr>
          </a:p>
          <a:p>
            <a:pPr marL="285750" indent="-285750">
              <a:spcBef>
                <a:spcPts val="1000"/>
              </a:spcBef>
              <a:buClr>
                <a:schemeClr val="accent1"/>
              </a:buClr>
              <a:buSzPct val="80000"/>
              <a:buFont typeface="Wingdings 3" charset="2"/>
              <a:buChar char=""/>
            </a:pPr>
            <a:r>
              <a:rPr lang="en-US" dirty="0" err="1">
                <a:solidFill>
                  <a:schemeClr val="tx1">
                    <a:lumMod val="75000"/>
                    <a:lumOff val="25000"/>
                  </a:schemeClr>
                </a:solidFill>
              </a:rPr>
              <a:t>Bụi</a:t>
            </a:r>
            <a:endParaRPr lang="en-US" dirty="0">
              <a:solidFill>
                <a:schemeClr val="tx1">
                  <a:lumMod val="75000"/>
                  <a:lumOff val="25000"/>
                </a:schemeClr>
              </a:solidFill>
            </a:endParaRPr>
          </a:p>
          <a:p>
            <a:pPr marL="285750" indent="-285750">
              <a:spcBef>
                <a:spcPts val="1000"/>
              </a:spcBef>
              <a:buClr>
                <a:schemeClr val="accent1"/>
              </a:buClr>
              <a:buSzPct val="80000"/>
              <a:buFont typeface="Wingdings 3" charset="2"/>
              <a:buChar char=""/>
            </a:pPr>
            <a:r>
              <a:rPr lang="en-US" dirty="0" err="1">
                <a:solidFill>
                  <a:schemeClr val="tx1">
                    <a:lumMod val="75000"/>
                    <a:lumOff val="25000"/>
                  </a:schemeClr>
                </a:solidFill>
              </a:rPr>
              <a:t>Mảnh</a:t>
            </a:r>
            <a:r>
              <a:rPr lang="en-US" dirty="0">
                <a:solidFill>
                  <a:schemeClr val="tx1">
                    <a:lumMod val="75000"/>
                    <a:lumOff val="25000"/>
                  </a:schemeClr>
                </a:solidFill>
              </a:rPr>
              <a:t> </a:t>
            </a:r>
            <a:r>
              <a:rPr lang="en-US" dirty="0" err="1">
                <a:solidFill>
                  <a:schemeClr val="tx1">
                    <a:lumMod val="75000"/>
                    <a:lumOff val="25000"/>
                  </a:schemeClr>
                </a:solidFill>
              </a:rPr>
              <a:t>móng</a:t>
            </a:r>
            <a:r>
              <a:rPr lang="en-US" dirty="0">
                <a:solidFill>
                  <a:schemeClr val="tx1">
                    <a:lumMod val="75000"/>
                    <a:lumOff val="25000"/>
                  </a:schemeClr>
                </a:solidFill>
              </a:rPr>
              <a:t> </a:t>
            </a:r>
            <a:r>
              <a:rPr lang="en-US" dirty="0" err="1">
                <a:solidFill>
                  <a:schemeClr val="tx1">
                    <a:lumMod val="75000"/>
                    <a:lumOff val="25000"/>
                  </a:schemeClr>
                </a:solidFill>
              </a:rPr>
              <a:t>tay</a:t>
            </a:r>
            <a:r>
              <a:rPr lang="en-US" dirty="0">
                <a:solidFill>
                  <a:schemeClr val="tx1">
                    <a:lumMod val="75000"/>
                    <a:lumOff val="25000"/>
                  </a:schemeClr>
                </a:solidFill>
              </a:rPr>
              <a:t>, </a:t>
            </a:r>
            <a:r>
              <a:rPr lang="en-US" dirty="0" err="1">
                <a:solidFill>
                  <a:schemeClr val="tx1">
                    <a:lumMod val="75000"/>
                    <a:lumOff val="25000"/>
                  </a:schemeClr>
                </a:solidFill>
              </a:rPr>
              <a:t>tóc</a:t>
            </a:r>
            <a:r>
              <a:rPr lang="en-US" dirty="0">
                <a:solidFill>
                  <a:schemeClr val="tx1">
                    <a:lumMod val="75000"/>
                    <a:lumOff val="25000"/>
                  </a:schemeClr>
                </a:solidFill>
              </a:rPr>
              <a:t>, </a:t>
            </a:r>
            <a:r>
              <a:rPr lang="en-US" dirty="0" err="1">
                <a:solidFill>
                  <a:schemeClr val="tx1">
                    <a:lumMod val="75000"/>
                    <a:lumOff val="25000"/>
                  </a:schemeClr>
                </a:solidFill>
              </a:rPr>
              <a:t>lông</a:t>
            </a:r>
            <a:endParaRPr lang="en-US" dirty="0">
              <a:solidFill>
                <a:schemeClr val="tx1">
                  <a:lumMod val="75000"/>
                  <a:lumOff val="25000"/>
                </a:schemeClr>
              </a:solidFill>
            </a:endParaRPr>
          </a:p>
          <a:p>
            <a:pPr marL="285750" indent="-285750">
              <a:spcBef>
                <a:spcPts val="1000"/>
              </a:spcBef>
              <a:buClr>
                <a:schemeClr val="accent1"/>
              </a:buClr>
              <a:buSzPct val="80000"/>
              <a:buFont typeface="Wingdings 3" charset="2"/>
              <a:buChar char=""/>
            </a:pPr>
            <a:r>
              <a:rPr lang="en-US" dirty="0" err="1">
                <a:solidFill>
                  <a:schemeClr val="tx1">
                    <a:lumMod val="75000"/>
                    <a:lumOff val="25000"/>
                  </a:schemeClr>
                </a:solidFill>
              </a:rPr>
              <a:t>Xương</a:t>
            </a:r>
            <a:endParaRPr lang="en-US" dirty="0">
              <a:solidFill>
                <a:schemeClr val="tx1">
                  <a:lumMod val="75000"/>
                  <a:lumOff val="25000"/>
                </a:schemeClr>
              </a:solidFill>
            </a:endParaRPr>
          </a:p>
          <a:p>
            <a:pPr marL="285750" indent="-285750">
              <a:spcBef>
                <a:spcPts val="1000"/>
              </a:spcBef>
              <a:buClr>
                <a:schemeClr val="accent1"/>
              </a:buClr>
              <a:buSzPct val="80000"/>
              <a:buFont typeface="Wingdings 3" charset="2"/>
              <a:buChar char=""/>
            </a:pPr>
            <a:r>
              <a:rPr lang="en-US" dirty="0" err="1">
                <a:solidFill>
                  <a:schemeClr val="tx1">
                    <a:lumMod val="75000"/>
                    <a:lumOff val="25000"/>
                  </a:schemeClr>
                </a:solidFill>
              </a:rPr>
              <a:t>Mảnh</a:t>
            </a:r>
            <a:r>
              <a:rPr lang="en-US" dirty="0">
                <a:solidFill>
                  <a:schemeClr val="tx1">
                    <a:lumMod val="75000"/>
                    <a:lumOff val="25000"/>
                  </a:schemeClr>
                </a:solidFill>
              </a:rPr>
              <a:t> </a:t>
            </a:r>
            <a:r>
              <a:rPr lang="en-US" dirty="0" err="1">
                <a:solidFill>
                  <a:schemeClr val="tx1">
                    <a:lumMod val="75000"/>
                    <a:lumOff val="25000"/>
                  </a:schemeClr>
                </a:solidFill>
              </a:rPr>
              <a:t>vỡ</a:t>
            </a:r>
            <a:r>
              <a:rPr lang="en-US" dirty="0">
                <a:solidFill>
                  <a:schemeClr val="tx1">
                    <a:lumMod val="75000"/>
                    <a:lumOff val="25000"/>
                  </a:schemeClr>
                </a:solidFill>
              </a:rPr>
              <a:t> bao </a:t>
            </a:r>
            <a:r>
              <a:rPr lang="en-US" dirty="0" err="1">
                <a:solidFill>
                  <a:schemeClr val="tx1">
                    <a:lumMod val="75000"/>
                    <a:lumOff val="25000"/>
                  </a:schemeClr>
                </a:solidFill>
              </a:rPr>
              <a:t>bì</a:t>
            </a:r>
            <a:endParaRPr lang="en-US" dirty="0">
              <a:solidFill>
                <a:schemeClr val="tx1">
                  <a:lumMod val="75000"/>
                  <a:lumOff val="25000"/>
                </a:schemeClr>
              </a:solidFill>
            </a:endParaRPr>
          </a:p>
          <a:p>
            <a:pPr marL="285750" indent="-285750">
              <a:spcBef>
                <a:spcPts val="1000"/>
              </a:spcBef>
              <a:buClr>
                <a:schemeClr val="accent1"/>
              </a:buClr>
              <a:buSzPct val="80000"/>
              <a:buFont typeface="Wingdings 3" charset="2"/>
              <a:buChar char=""/>
            </a:pPr>
            <a:r>
              <a:rPr lang="en-US" dirty="0" err="1">
                <a:solidFill>
                  <a:schemeClr val="tx1">
                    <a:lumMod val="75000"/>
                    <a:lumOff val="25000"/>
                  </a:schemeClr>
                </a:solidFill>
              </a:rPr>
              <a:t>Côn</a:t>
            </a:r>
            <a:r>
              <a:rPr lang="en-US" dirty="0">
                <a:solidFill>
                  <a:schemeClr val="tx1">
                    <a:lumMod val="75000"/>
                    <a:lumOff val="25000"/>
                  </a:schemeClr>
                </a:solidFill>
              </a:rPr>
              <a:t> </a:t>
            </a:r>
            <a:r>
              <a:rPr lang="en-US" dirty="0" err="1">
                <a:solidFill>
                  <a:schemeClr val="tx1">
                    <a:lumMod val="75000"/>
                    <a:lumOff val="25000"/>
                  </a:schemeClr>
                </a:solidFill>
              </a:rPr>
              <a:t>trùng</a:t>
            </a:r>
            <a:r>
              <a:rPr lang="en-US" dirty="0">
                <a:solidFill>
                  <a:schemeClr val="tx1">
                    <a:lumMod val="75000"/>
                    <a:lumOff val="25000"/>
                  </a:schemeClr>
                </a:solidFill>
              </a:rPr>
              <a:t> </a:t>
            </a:r>
            <a:r>
              <a:rPr lang="en-US" dirty="0" err="1">
                <a:solidFill>
                  <a:schemeClr val="tx1">
                    <a:lumMod val="75000"/>
                    <a:lumOff val="25000"/>
                  </a:schemeClr>
                </a:solidFill>
              </a:rPr>
              <a:t>hoặc</a:t>
            </a:r>
            <a:r>
              <a:rPr lang="en-US" dirty="0">
                <a:solidFill>
                  <a:schemeClr val="tx1">
                    <a:lumMod val="75000"/>
                    <a:lumOff val="25000"/>
                  </a:schemeClr>
                </a:solidFill>
              </a:rPr>
              <a:t> </a:t>
            </a:r>
            <a:r>
              <a:rPr lang="en-US" dirty="0" err="1">
                <a:solidFill>
                  <a:schemeClr val="tx1">
                    <a:lumMod val="75000"/>
                    <a:lumOff val="25000"/>
                  </a:schemeClr>
                </a:solidFill>
              </a:rPr>
              <a:t>chất</a:t>
            </a:r>
            <a:r>
              <a:rPr lang="en-US" dirty="0">
                <a:solidFill>
                  <a:schemeClr val="tx1">
                    <a:lumMod val="75000"/>
                    <a:lumOff val="25000"/>
                  </a:schemeClr>
                </a:solidFill>
              </a:rPr>
              <a:t> </a:t>
            </a:r>
            <a:r>
              <a:rPr lang="en-US" dirty="0" err="1">
                <a:solidFill>
                  <a:schemeClr val="tx1">
                    <a:lumMod val="75000"/>
                    <a:lumOff val="25000"/>
                  </a:schemeClr>
                </a:solidFill>
              </a:rPr>
              <a:t>thải</a:t>
            </a:r>
            <a:r>
              <a:rPr lang="en-US" dirty="0">
                <a:solidFill>
                  <a:schemeClr val="tx1">
                    <a:lumMod val="75000"/>
                    <a:lumOff val="25000"/>
                  </a:schemeClr>
                </a:solidFill>
              </a:rPr>
              <a:t> </a:t>
            </a:r>
            <a:r>
              <a:rPr lang="en-US" dirty="0" err="1">
                <a:solidFill>
                  <a:schemeClr val="tx1">
                    <a:lumMod val="75000"/>
                    <a:lumOff val="25000"/>
                  </a:schemeClr>
                </a:solidFill>
              </a:rPr>
              <a:t>của</a:t>
            </a:r>
            <a:r>
              <a:rPr lang="en-US" dirty="0">
                <a:solidFill>
                  <a:schemeClr val="tx1">
                    <a:lumMod val="75000"/>
                    <a:lumOff val="25000"/>
                  </a:schemeClr>
                </a:solidFill>
              </a:rPr>
              <a:t> </a:t>
            </a:r>
            <a:r>
              <a:rPr lang="en-US" dirty="0" err="1">
                <a:solidFill>
                  <a:schemeClr val="tx1">
                    <a:lumMod val="75000"/>
                    <a:lumOff val="25000"/>
                  </a:schemeClr>
                </a:solidFill>
              </a:rPr>
              <a:t>chúng</a:t>
            </a:r>
            <a:endParaRPr lang="en-US" dirty="0">
              <a:solidFill>
                <a:schemeClr val="tx1">
                  <a:lumMod val="75000"/>
                  <a:lumOff val="25000"/>
                </a:schemeClr>
              </a:solidFill>
            </a:endParaRPr>
          </a:p>
        </p:txBody>
      </p:sp>
      <p:pic>
        <p:nvPicPr>
          <p:cNvPr id="13" name="Picture 1">
            <a:extLst>
              <a:ext uri="{FF2B5EF4-FFF2-40B4-BE49-F238E27FC236}">
                <a16:creationId xmlns:a16="http://schemas.microsoft.com/office/drawing/2014/main" id="{C8C4E7F6-5815-4571-A93C-2E7B48CD19CD}"/>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l="59094"/>
          <a:stretch/>
        </p:blipFill>
        <p:spPr bwMode="auto">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Isosceles Triangle 17">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84206986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7F93BA8-BF70-47DA-89AC-345B6451B589}"/>
              </a:ext>
            </a:extLst>
          </p:cNvPr>
          <p:cNvSpPr txBox="1">
            <a:spLocks/>
          </p:cNvSpPr>
          <p:nvPr/>
        </p:nvSpPr>
        <p:spPr>
          <a:xfrm>
            <a:off x="677334" y="609600"/>
            <a:ext cx="8596668" cy="132080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defTabSz="457200">
              <a:spcAft>
                <a:spcPts val="600"/>
              </a:spcAft>
            </a:pPr>
            <a:r>
              <a:rPr lang="en-US" sz="2800">
                <a:solidFill>
                  <a:schemeClr val="accent1"/>
                </a:solidFill>
                <a:latin typeface="+mj-lt"/>
                <a:cs typeface="+mj-cs"/>
              </a:rPr>
              <a:t>II. ĐIỀU KIỆN BẢO ĐẢM AN TOÀN THỰC PHẨM ĐỐI VỚI CƠ SỞ SẢN XUẤT, CHẾ BIẾN THỰC PHẨM </a:t>
            </a:r>
            <a:endParaRPr lang="en-US" sz="2800" dirty="0">
              <a:solidFill>
                <a:schemeClr val="accent1"/>
              </a:solidFill>
              <a:latin typeface="+mj-lt"/>
              <a:cs typeface="+mj-cs"/>
            </a:endParaRPr>
          </a:p>
        </p:txBody>
      </p:sp>
      <p:pic>
        <p:nvPicPr>
          <p:cNvPr id="2" name="Ảnh 3">
            <a:extLst>
              <a:ext uri="{FF2B5EF4-FFF2-40B4-BE49-F238E27FC236}">
                <a16:creationId xmlns:a16="http://schemas.microsoft.com/office/drawing/2014/main" id="{F197A07A-F404-5BBE-8E90-7E3C44A639A7}"/>
              </a:ext>
            </a:extLst>
          </p:cNvPr>
          <p:cNvPicPr>
            <a:picLocks noChangeAspect="1"/>
          </p:cNvPicPr>
          <p:nvPr/>
        </p:nvPicPr>
        <p:blipFill rotWithShape="1">
          <a:blip r:embed="rId3">
            <a:extLst>
              <a:ext uri="{28A0092B-C50C-407E-A947-70E740481C1C}">
                <a14:useLocalDpi xmlns:a14="http://schemas.microsoft.com/office/drawing/2010/main" val="0"/>
              </a:ext>
            </a:extLst>
          </a:blip>
          <a:srcRect l="13328" r="11729" b="1"/>
          <a:stretch/>
        </p:blipFill>
        <p:spPr bwMode="auto">
          <a:xfrm>
            <a:off x="6294238" y="2060848"/>
            <a:ext cx="2808312" cy="3466145"/>
          </a:xfrm>
          <a:prstGeom prst="rect">
            <a:avLst/>
          </a:prstGeom>
          <a:noFill/>
        </p:spPr>
      </p:pic>
      <p:graphicFrame>
        <p:nvGraphicFramePr>
          <p:cNvPr id="8" name="Diagram 7">
            <a:extLst>
              <a:ext uri="{FF2B5EF4-FFF2-40B4-BE49-F238E27FC236}">
                <a16:creationId xmlns:a16="http://schemas.microsoft.com/office/drawing/2014/main" id="{5590072C-7B1E-443C-BDE8-BD57300E8936}"/>
              </a:ext>
            </a:extLst>
          </p:cNvPr>
          <p:cNvGraphicFramePr/>
          <p:nvPr>
            <p:extLst>
              <p:ext uri="{D42A27DB-BD31-4B8C-83A1-F6EECF244321}">
                <p14:modId xmlns:p14="http://schemas.microsoft.com/office/powerpoint/2010/main" val="441978401"/>
              </p:ext>
            </p:extLst>
          </p:nvPr>
        </p:nvGraphicFramePr>
        <p:xfrm>
          <a:off x="677334" y="2160589"/>
          <a:ext cx="5220430" cy="388077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9576221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7F93BA8-BF70-47DA-89AC-345B6451B589}"/>
              </a:ext>
            </a:extLst>
          </p:cNvPr>
          <p:cNvSpPr txBox="1">
            <a:spLocks/>
          </p:cNvSpPr>
          <p:nvPr/>
        </p:nvSpPr>
        <p:spPr>
          <a:xfrm>
            <a:off x="0" y="-27384"/>
            <a:ext cx="12192000"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a:r>
              <a:rPr lang="en-US" sz="3200" dirty="0"/>
              <a:t>1. </a:t>
            </a:r>
            <a:r>
              <a:rPr lang="vi-VN" sz="3200" dirty="0"/>
              <a:t>ĐIỀU KIỆN VỀ CƠ SỞ</a:t>
            </a:r>
            <a:endParaRPr lang="en-US" sz="3200" dirty="0">
              <a:solidFill>
                <a:srgbClr val="000099"/>
              </a:solidFill>
              <a:latin typeface="Arial" pitchFamily="34" charset="0"/>
            </a:endParaRPr>
          </a:p>
        </p:txBody>
      </p:sp>
      <p:sp>
        <p:nvSpPr>
          <p:cNvPr id="5" name="Rectangle 4">
            <a:extLst>
              <a:ext uri="{FF2B5EF4-FFF2-40B4-BE49-F238E27FC236}">
                <a16:creationId xmlns:a16="http://schemas.microsoft.com/office/drawing/2014/main" id="{F6A8B0A7-6F9D-499E-A865-6BFBDE8534B8}"/>
              </a:ext>
            </a:extLst>
          </p:cNvPr>
          <p:cNvSpPr/>
          <p:nvPr/>
        </p:nvSpPr>
        <p:spPr>
          <a:xfrm>
            <a:off x="869924" y="1490117"/>
            <a:ext cx="10986716" cy="5107873"/>
          </a:xfrm>
          <a:prstGeom prst="rect">
            <a:avLst/>
          </a:prstGeom>
        </p:spPr>
        <p:txBody>
          <a:bodyPr wrap="square">
            <a:spAutoFit/>
          </a:bodyPr>
          <a:lstStyle/>
          <a:p>
            <a:pPr marL="285750" indent="-285750">
              <a:lnSpc>
                <a:spcPct val="150000"/>
              </a:lnSpc>
              <a:buFont typeface="Wingdings" panose="05000000000000000000" pitchFamily="2" charset="2"/>
              <a:buChar char="q"/>
            </a:pPr>
            <a:r>
              <a:rPr lang="vi-VN" sz="2200" dirty="0">
                <a:solidFill>
                  <a:srgbClr val="242021"/>
                </a:solidFill>
                <a:latin typeface="Cambria" panose="02040503050406030204" pitchFamily="18" charset="0"/>
                <a:ea typeface="Cambria" panose="02040503050406030204" pitchFamily="18" charset="0"/>
              </a:rPr>
              <a:t>Có địa điểm, diện tích thích hợp, có khoảng cách an toàn đối với nguồn gây độc hại, nguồn gây ô nhiễm và các yếu tố gây hại khác</a:t>
            </a:r>
            <a:r>
              <a:rPr lang="en-US" sz="2200" dirty="0">
                <a:solidFill>
                  <a:srgbClr val="242021"/>
                </a:solidFill>
                <a:latin typeface="Cambria" panose="02040503050406030204" pitchFamily="18" charset="0"/>
                <a:ea typeface="Cambria" panose="02040503050406030204" pitchFamily="18" charset="0"/>
              </a:rPr>
              <a:t>.</a:t>
            </a:r>
          </a:p>
          <a:p>
            <a:pPr marL="285750" indent="-285750">
              <a:lnSpc>
                <a:spcPct val="150000"/>
              </a:lnSpc>
              <a:buFont typeface="Wingdings" panose="05000000000000000000" pitchFamily="2" charset="2"/>
              <a:buChar char="q"/>
            </a:pPr>
            <a:r>
              <a:rPr lang="vi-VN" sz="2200" dirty="0">
                <a:solidFill>
                  <a:srgbClr val="242021"/>
                </a:solidFill>
                <a:latin typeface="Cambria" panose="02040503050406030204" pitchFamily="18" charset="0"/>
                <a:ea typeface="Cambria" panose="02040503050406030204" pitchFamily="18" charset="0"/>
              </a:rPr>
              <a:t>Cách biệt khu dân cư, cách xa trang trại chăn nuôi và các nguồn gây ô nhiễm.</a:t>
            </a:r>
            <a:endParaRPr lang="en-US" sz="2200" dirty="0">
              <a:solidFill>
                <a:srgbClr val="242021"/>
              </a:solidFill>
              <a:latin typeface="Cambria" panose="02040503050406030204" pitchFamily="18" charset="0"/>
              <a:ea typeface="Cambria" panose="02040503050406030204" pitchFamily="18" charset="0"/>
            </a:endParaRPr>
          </a:p>
          <a:p>
            <a:pPr marL="285750" indent="-285750">
              <a:lnSpc>
                <a:spcPct val="150000"/>
              </a:lnSpc>
              <a:buFont typeface="Wingdings" panose="05000000000000000000" pitchFamily="2" charset="2"/>
              <a:buChar char="q"/>
            </a:pPr>
            <a:r>
              <a:rPr lang="vi-VN" sz="2200" dirty="0">
                <a:solidFill>
                  <a:srgbClr val="242021"/>
                </a:solidFill>
                <a:latin typeface="Cambria" panose="02040503050406030204" pitchFamily="18" charset="0"/>
                <a:ea typeface="Cambria" panose="02040503050406030204" pitchFamily="18" charset="0"/>
              </a:rPr>
              <a:t>Nhà xưởng thiết kế đảm bảo thứ tự hoạt động của cơ sở có lưu thông theo một chiều từ khu bẩn đến khu sạch, từ nguyên liệu đầu vào cho đến sản phẩm cuối cùng.</a:t>
            </a:r>
            <a:endParaRPr lang="en-US" sz="2200" dirty="0">
              <a:solidFill>
                <a:srgbClr val="242021"/>
              </a:solidFill>
              <a:latin typeface="Cambria" panose="02040503050406030204" pitchFamily="18" charset="0"/>
              <a:ea typeface="Cambria" panose="02040503050406030204" pitchFamily="18" charset="0"/>
            </a:endParaRPr>
          </a:p>
          <a:p>
            <a:pPr marL="285750" indent="-285750">
              <a:lnSpc>
                <a:spcPct val="150000"/>
              </a:lnSpc>
              <a:buFont typeface="Wingdings" panose="05000000000000000000" pitchFamily="2" charset="2"/>
              <a:buChar char="q"/>
            </a:pPr>
            <a:r>
              <a:rPr lang="vi-VN" sz="2200" dirty="0">
                <a:solidFill>
                  <a:srgbClr val="242021"/>
                </a:solidFill>
                <a:latin typeface="Cambria" panose="02040503050406030204" pitchFamily="18" charset="0"/>
                <a:ea typeface="Cambria" panose="02040503050406030204" pitchFamily="18" charset="0"/>
              </a:rPr>
              <a:t>Khu vực kho nguyên liệu, kho thành phẩm; khu vực sơ chế, chế biến, đóng gói thực phẩm; khu vực vệ sinh; khu thay đồ bảo hộ và các khu vực phụ trợ liên quan phải được thiết kế tách biệt. Nguyên liệu, thành phẩm thực phẩm, vật liệu bao gồm thực phẩm, phế thải phải được để riêng biệt. </a:t>
            </a:r>
            <a:endParaRPr lang="en-US" sz="2200" dirty="0">
              <a:solidFill>
                <a:srgbClr val="242021"/>
              </a:solidFill>
              <a:latin typeface="Cambria" panose="02040503050406030204" pitchFamily="18" charset="0"/>
              <a:ea typeface="Cambria" panose="02040503050406030204" pitchFamily="18" charset="0"/>
            </a:endParaRPr>
          </a:p>
          <a:p>
            <a:pPr marL="285750" indent="-285750">
              <a:lnSpc>
                <a:spcPct val="150000"/>
              </a:lnSpc>
              <a:buFont typeface="Wingdings" panose="05000000000000000000" pitchFamily="2" charset="2"/>
              <a:buChar char="q"/>
            </a:pPr>
            <a:r>
              <a:rPr lang="vi-VN" sz="2200" dirty="0">
                <a:solidFill>
                  <a:srgbClr val="242021"/>
                </a:solidFill>
                <a:latin typeface="Cambria" panose="02040503050406030204" pitchFamily="18" charset="0"/>
                <a:ea typeface="Cambria" panose="02040503050406030204" pitchFamily="18" charset="0"/>
              </a:rPr>
              <a:t>Nơi tập kết, xử lý chất thải phải ở ngoài khu vực sản xuất thực phẩm</a:t>
            </a:r>
            <a:r>
              <a:rPr lang="en-US" sz="2200" dirty="0">
                <a:solidFill>
                  <a:srgbClr val="242021"/>
                </a:solidFill>
                <a:latin typeface="Cambria" panose="02040503050406030204" pitchFamily="18" charset="0"/>
                <a:ea typeface="Cambria" panose="02040503050406030204" pitchFamily="18" charset="0"/>
              </a:rPr>
              <a:t>.</a:t>
            </a:r>
            <a:endParaRPr lang="en-US" sz="2200" dirty="0">
              <a:latin typeface="Cambria" panose="02040503050406030204" pitchFamily="18" charset="0"/>
              <a:ea typeface="Cambria" panose="02040503050406030204" pitchFamily="18" charset="0"/>
            </a:endParaRPr>
          </a:p>
        </p:txBody>
      </p:sp>
      <p:sp>
        <p:nvSpPr>
          <p:cNvPr id="2" name="Rectangle 1">
            <a:extLst>
              <a:ext uri="{FF2B5EF4-FFF2-40B4-BE49-F238E27FC236}">
                <a16:creationId xmlns:a16="http://schemas.microsoft.com/office/drawing/2014/main" id="{A265DDD5-E11E-4B00-B121-682EBC53BC2C}"/>
              </a:ext>
            </a:extLst>
          </p:cNvPr>
          <p:cNvSpPr/>
          <p:nvPr/>
        </p:nvSpPr>
        <p:spPr>
          <a:xfrm>
            <a:off x="623392" y="831411"/>
            <a:ext cx="2867901" cy="658706"/>
          </a:xfrm>
          <a:prstGeom prst="rect">
            <a:avLst/>
          </a:prstGeom>
        </p:spPr>
        <p:txBody>
          <a:bodyPr wrap="none">
            <a:spAutoFit/>
          </a:bodyPr>
          <a:lstStyle/>
          <a:p>
            <a:pPr>
              <a:lnSpc>
                <a:spcPct val="150000"/>
              </a:lnSpc>
            </a:pPr>
            <a:r>
              <a:rPr lang="vi-VN" sz="2800" b="1">
                <a:solidFill>
                  <a:srgbClr val="FF0000"/>
                </a:solidFill>
                <a:latin typeface="Cambria" panose="02040503050406030204" pitchFamily="18" charset="0"/>
                <a:ea typeface="Cambria" panose="02040503050406030204" pitchFamily="18" charset="0"/>
              </a:rPr>
              <a:t>Vị trí nhà xưởng</a:t>
            </a:r>
            <a:endParaRPr lang="en-US" sz="2800" b="1" dirty="0">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4641968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7F93BA8-BF70-47DA-89AC-345B6451B589}"/>
              </a:ext>
            </a:extLst>
          </p:cNvPr>
          <p:cNvSpPr txBox="1">
            <a:spLocks/>
          </p:cNvSpPr>
          <p:nvPr/>
        </p:nvSpPr>
        <p:spPr>
          <a:xfrm>
            <a:off x="0" y="0"/>
            <a:ext cx="12192000"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a:r>
              <a:rPr lang="en-US" sz="3200" dirty="0"/>
              <a:t>1. </a:t>
            </a:r>
            <a:r>
              <a:rPr lang="vi-VN" sz="3200" dirty="0"/>
              <a:t>ĐIỀU KIỆN VỀ CƠ SỞ</a:t>
            </a:r>
            <a:endParaRPr lang="en-US" sz="3200" dirty="0">
              <a:solidFill>
                <a:srgbClr val="000099"/>
              </a:solidFill>
              <a:latin typeface="Arial" pitchFamily="34" charset="0"/>
            </a:endParaRPr>
          </a:p>
        </p:txBody>
      </p:sp>
      <p:sp>
        <p:nvSpPr>
          <p:cNvPr id="5" name="Rectangle 4">
            <a:extLst>
              <a:ext uri="{FF2B5EF4-FFF2-40B4-BE49-F238E27FC236}">
                <a16:creationId xmlns:a16="http://schemas.microsoft.com/office/drawing/2014/main" id="{F6A8B0A7-6F9D-499E-A865-6BFBDE8534B8}"/>
              </a:ext>
            </a:extLst>
          </p:cNvPr>
          <p:cNvSpPr/>
          <p:nvPr/>
        </p:nvSpPr>
        <p:spPr>
          <a:xfrm>
            <a:off x="767408" y="1490117"/>
            <a:ext cx="10986716" cy="4600042"/>
          </a:xfrm>
          <a:prstGeom prst="rect">
            <a:avLst/>
          </a:prstGeom>
        </p:spPr>
        <p:txBody>
          <a:bodyPr wrap="square">
            <a:spAutoFit/>
          </a:bodyPr>
          <a:lstStyle/>
          <a:p>
            <a:pPr marL="342900" indent="-342900">
              <a:lnSpc>
                <a:spcPct val="150000"/>
              </a:lnSpc>
              <a:buFont typeface="Wingdings" panose="05000000000000000000" pitchFamily="2" charset="2"/>
              <a:buChar char="q"/>
            </a:pPr>
            <a:r>
              <a:rPr lang="vi-VN" sz="2200" dirty="0">
                <a:solidFill>
                  <a:srgbClr val="242021"/>
                </a:solidFill>
                <a:latin typeface="Cambria" panose="02040503050406030204" pitchFamily="18" charset="0"/>
                <a:ea typeface="Cambria" panose="02040503050406030204" pitchFamily="18" charset="0"/>
              </a:rPr>
              <a:t>Diện tích khu vực sản xuất, chế biến thực phẩm phải phù hợp với công suất</a:t>
            </a:r>
            <a:br>
              <a:rPr lang="vi-VN" sz="2200" dirty="0">
                <a:solidFill>
                  <a:srgbClr val="242021"/>
                </a:solidFill>
                <a:latin typeface="Cambria" panose="02040503050406030204" pitchFamily="18" charset="0"/>
                <a:ea typeface="Cambria" panose="02040503050406030204" pitchFamily="18" charset="0"/>
              </a:rPr>
            </a:br>
            <a:r>
              <a:rPr lang="vi-VN" sz="2200" dirty="0">
                <a:solidFill>
                  <a:srgbClr val="242021"/>
                </a:solidFill>
                <a:latin typeface="Cambria" panose="02040503050406030204" pitchFamily="18" charset="0"/>
                <a:ea typeface="Cambria" panose="02040503050406030204" pitchFamily="18" charset="0"/>
              </a:rPr>
              <a:t>sản xuất, chế biến .</a:t>
            </a:r>
            <a:endParaRPr lang="en-US" sz="2200" dirty="0">
              <a:solidFill>
                <a:srgbClr val="242021"/>
              </a:solidFill>
              <a:latin typeface="Cambria" panose="02040503050406030204" pitchFamily="18" charset="0"/>
              <a:ea typeface="Cambria" panose="02040503050406030204" pitchFamily="18" charset="0"/>
            </a:endParaRPr>
          </a:p>
          <a:p>
            <a:pPr marL="342900" indent="-342900">
              <a:lnSpc>
                <a:spcPct val="150000"/>
              </a:lnSpc>
              <a:buFont typeface="Wingdings" panose="05000000000000000000" pitchFamily="2" charset="2"/>
              <a:buChar char="q"/>
            </a:pPr>
            <a:r>
              <a:rPr lang="vi-VN" sz="2200" dirty="0">
                <a:solidFill>
                  <a:srgbClr val="242021"/>
                </a:solidFill>
                <a:latin typeface="Cambria" panose="02040503050406030204" pitchFamily="18" charset="0"/>
                <a:ea typeface="Cambria" panose="02040503050406030204" pitchFamily="18" charset="0"/>
              </a:rPr>
              <a:t>Tường nhà phẳng, không bị thấm nước, không bị rạn nứt, không bị dính bám các chất bẩn và dễ làm vệ sinh.</a:t>
            </a:r>
            <a:endParaRPr lang="en-US" sz="2200" dirty="0">
              <a:solidFill>
                <a:srgbClr val="242021"/>
              </a:solidFill>
              <a:latin typeface="Cambria" panose="02040503050406030204" pitchFamily="18" charset="0"/>
              <a:ea typeface="Cambria" panose="02040503050406030204" pitchFamily="18" charset="0"/>
            </a:endParaRPr>
          </a:p>
          <a:p>
            <a:pPr marL="342900" indent="-342900">
              <a:lnSpc>
                <a:spcPct val="150000"/>
              </a:lnSpc>
              <a:buFont typeface="Wingdings" panose="05000000000000000000" pitchFamily="2" charset="2"/>
              <a:buChar char="q"/>
            </a:pPr>
            <a:r>
              <a:rPr lang="vi-VN" sz="2200" dirty="0">
                <a:solidFill>
                  <a:srgbClr val="242021"/>
                </a:solidFill>
                <a:latin typeface="Cambria" panose="02040503050406030204" pitchFamily="18" charset="0"/>
                <a:ea typeface="Cambria" panose="02040503050406030204" pitchFamily="18" charset="0"/>
              </a:rPr>
              <a:t>Hệ thống thoát nước được thiết kế và duy trì để giảm thiểu nguy cơ gây nhiễm sản phẩm.</a:t>
            </a:r>
            <a:endParaRPr lang="en-US" sz="2200" dirty="0">
              <a:solidFill>
                <a:srgbClr val="242021"/>
              </a:solidFill>
              <a:latin typeface="Cambria" panose="02040503050406030204" pitchFamily="18" charset="0"/>
              <a:ea typeface="Cambria" panose="02040503050406030204" pitchFamily="18" charset="0"/>
            </a:endParaRPr>
          </a:p>
          <a:p>
            <a:pPr marL="342900" indent="-342900">
              <a:lnSpc>
                <a:spcPct val="150000"/>
              </a:lnSpc>
              <a:buFont typeface="Wingdings" panose="05000000000000000000" pitchFamily="2" charset="2"/>
              <a:buChar char="q"/>
            </a:pPr>
            <a:r>
              <a:rPr lang="vi-VN" sz="2200" dirty="0">
                <a:solidFill>
                  <a:srgbClr val="242021"/>
                </a:solidFill>
                <a:latin typeface="Cambria" panose="02040503050406030204" pitchFamily="18" charset="0"/>
                <a:ea typeface="Cambria" panose="02040503050406030204" pitchFamily="18" charset="0"/>
              </a:rPr>
              <a:t>Nền nhà phẳng, nhẵn, không gây trơn trượt, thoát nước tốt, không thấm, đọng nước</a:t>
            </a:r>
            <a:r>
              <a:rPr lang="en-US" sz="2200" dirty="0">
                <a:solidFill>
                  <a:srgbClr val="242021"/>
                </a:solidFill>
                <a:latin typeface="Cambria" panose="02040503050406030204" pitchFamily="18" charset="0"/>
                <a:ea typeface="Cambria" panose="02040503050406030204" pitchFamily="18" charset="0"/>
              </a:rPr>
              <a:t>.</a:t>
            </a:r>
          </a:p>
          <a:p>
            <a:pPr marL="342900" indent="-342900">
              <a:lnSpc>
                <a:spcPct val="150000"/>
              </a:lnSpc>
              <a:buFont typeface="Wingdings" panose="05000000000000000000" pitchFamily="2" charset="2"/>
              <a:buChar char="q"/>
            </a:pPr>
            <a:r>
              <a:rPr lang="vi-VN" sz="2200" dirty="0">
                <a:solidFill>
                  <a:srgbClr val="242021"/>
                </a:solidFill>
                <a:latin typeface="Cambria" panose="02040503050406030204" pitchFamily="18" charset="0"/>
                <a:ea typeface="Cambria" panose="02040503050406030204" pitchFamily="18" charset="0"/>
              </a:rPr>
              <a:t>Trần nhà phẳng, không bị dột, thấm nước, không bị rạn nứt, không bị dính bám các chất bẩn và dễ làm vệ sinh</a:t>
            </a:r>
            <a:r>
              <a:rPr lang="en-US" sz="2200" dirty="0">
                <a:solidFill>
                  <a:srgbClr val="242021"/>
                </a:solidFill>
                <a:latin typeface="Cambria" panose="02040503050406030204" pitchFamily="18" charset="0"/>
                <a:ea typeface="Cambria" panose="02040503050406030204" pitchFamily="18" charset="0"/>
              </a:rPr>
              <a:t>.</a:t>
            </a:r>
          </a:p>
        </p:txBody>
      </p:sp>
      <p:sp>
        <p:nvSpPr>
          <p:cNvPr id="2" name="Rectangle 1">
            <a:extLst>
              <a:ext uri="{FF2B5EF4-FFF2-40B4-BE49-F238E27FC236}">
                <a16:creationId xmlns:a16="http://schemas.microsoft.com/office/drawing/2014/main" id="{A265DDD5-E11E-4B00-B121-682EBC53BC2C}"/>
              </a:ext>
            </a:extLst>
          </p:cNvPr>
          <p:cNvSpPr/>
          <p:nvPr/>
        </p:nvSpPr>
        <p:spPr>
          <a:xfrm>
            <a:off x="623392" y="831411"/>
            <a:ext cx="3605474" cy="658706"/>
          </a:xfrm>
          <a:prstGeom prst="rect">
            <a:avLst/>
          </a:prstGeom>
        </p:spPr>
        <p:txBody>
          <a:bodyPr wrap="none">
            <a:spAutoFit/>
          </a:bodyPr>
          <a:lstStyle/>
          <a:p>
            <a:pPr>
              <a:lnSpc>
                <a:spcPct val="150000"/>
              </a:lnSpc>
            </a:pPr>
            <a:r>
              <a:rPr lang="vi-VN" sz="2800" b="1" dirty="0">
                <a:solidFill>
                  <a:srgbClr val="FF0000"/>
                </a:solidFill>
                <a:latin typeface="Cambria" panose="02040503050406030204" pitchFamily="18" charset="0"/>
                <a:ea typeface="Cambria" panose="02040503050406030204" pitchFamily="18" charset="0"/>
              </a:rPr>
              <a:t>Xây dựng nhà xưởng</a:t>
            </a:r>
          </a:p>
        </p:txBody>
      </p:sp>
    </p:spTree>
    <p:extLst>
      <p:ext uri="{BB962C8B-B14F-4D97-AF65-F5344CB8AC3E}">
        <p14:creationId xmlns:p14="http://schemas.microsoft.com/office/powerpoint/2010/main" val="39051264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7F93BA8-BF70-47DA-89AC-345B6451B589}"/>
              </a:ext>
            </a:extLst>
          </p:cNvPr>
          <p:cNvSpPr txBox="1">
            <a:spLocks/>
          </p:cNvSpPr>
          <p:nvPr/>
        </p:nvSpPr>
        <p:spPr>
          <a:xfrm>
            <a:off x="0" y="0"/>
            <a:ext cx="12192000"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a:r>
              <a:rPr lang="en-US" sz="3200" dirty="0"/>
              <a:t>1. </a:t>
            </a:r>
            <a:r>
              <a:rPr lang="vi-VN" sz="3200" dirty="0"/>
              <a:t>ĐIỀU KIỆN VỀ CƠ SỞ</a:t>
            </a:r>
            <a:endParaRPr lang="en-US" sz="3200" dirty="0">
              <a:solidFill>
                <a:srgbClr val="000099"/>
              </a:solidFill>
              <a:latin typeface="Arial" pitchFamily="34" charset="0"/>
            </a:endParaRPr>
          </a:p>
        </p:txBody>
      </p:sp>
      <p:sp>
        <p:nvSpPr>
          <p:cNvPr id="5" name="Rectangle 4">
            <a:extLst>
              <a:ext uri="{FF2B5EF4-FFF2-40B4-BE49-F238E27FC236}">
                <a16:creationId xmlns:a16="http://schemas.microsoft.com/office/drawing/2014/main" id="{F6A8B0A7-6F9D-499E-A865-6BFBDE8534B8}"/>
              </a:ext>
            </a:extLst>
          </p:cNvPr>
          <p:cNvSpPr/>
          <p:nvPr/>
        </p:nvSpPr>
        <p:spPr>
          <a:xfrm>
            <a:off x="869924" y="1490117"/>
            <a:ext cx="10986716" cy="5009769"/>
          </a:xfrm>
          <a:prstGeom prst="rect">
            <a:avLst/>
          </a:prstGeom>
        </p:spPr>
        <p:txBody>
          <a:bodyPr wrap="square">
            <a:spAutoFit/>
          </a:bodyPr>
          <a:lstStyle/>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Cửa ra vào và cửa sổ bảo đảm ngăn ngừa được côn trùng, vật nuôi xâm nhập.</a:t>
            </a:r>
            <a:endParaRPr lang="en-US" sz="2400" dirty="0">
              <a:solidFill>
                <a:srgbClr val="242021"/>
              </a:solidFill>
              <a:latin typeface="Cambria" panose="02040503050406030204" pitchFamily="18" charset="0"/>
              <a:ea typeface="Cambria" panose="02040503050406030204" pitchFamily="18" charset="0"/>
            </a:endParaRPr>
          </a:p>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Cầu thang, bậc thềm và các kệ làm bằng các vật liệu bền, không trơn, dễ làm vệ sinh và bố trí ở vị trí thích hợp</a:t>
            </a:r>
            <a:r>
              <a:rPr lang="en-US" sz="2400" dirty="0">
                <a:solidFill>
                  <a:srgbClr val="242021"/>
                </a:solidFill>
                <a:latin typeface="Cambria" panose="02040503050406030204" pitchFamily="18" charset="0"/>
                <a:ea typeface="Cambria" panose="02040503050406030204" pitchFamily="18" charset="0"/>
              </a:rPr>
              <a:t>.</a:t>
            </a:r>
          </a:p>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Toàn bộ khu vực sản xuất phải được cung cấp ánh sáng đầy đủ.</a:t>
            </a:r>
            <a:endParaRPr lang="en-US" sz="2400" dirty="0">
              <a:solidFill>
                <a:srgbClr val="242021"/>
              </a:solidFill>
              <a:latin typeface="Cambria" panose="02040503050406030204" pitchFamily="18" charset="0"/>
              <a:ea typeface="Cambria" panose="02040503050406030204" pitchFamily="18" charset="0"/>
            </a:endParaRPr>
          </a:p>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Tất cả các bóng đèn, bao gồm cả đèn diệt côn trùng trong khu sản xuất  phải được bảo vệ bằng các lưới hoặc chụp bảo vệ</a:t>
            </a:r>
            <a:r>
              <a:rPr lang="en-US" sz="2400" dirty="0">
                <a:solidFill>
                  <a:srgbClr val="242021"/>
                </a:solidFill>
                <a:latin typeface="Cambria" panose="02040503050406030204" pitchFamily="18" charset="0"/>
                <a:ea typeface="Cambria" panose="02040503050406030204" pitchFamily="18" charset="0"/>
              </a:rPr>
              <a:t>.</a:t>
            </a:r>
          </a:p>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Hệ thống thông khí phải được thiết kế đảm bảo không khí lưu thông từ khu sạch sang khu bẩn. Thông gió của nhà vệ sinh không được hướng sang khu vực sản xuất</a:t>
            </a:r>
            <a:r>
              <a:rPr lang="en-US" sz="2400" dirty="0">
                <a:solidFill>
                  <a:srgbClr val="242021"/>
                </a:solidFill>
                <a:latin typeface="Cambria" panose="02040503050406030204" pitchFamily="18" charset="0"/>
                <a:ea typeface="Cambria" panose="02040503050406030204" pitchFamily="18" charset="0"/>
              </a:rPr>
              <a:t>.</a:t>
            </a:r>
            <a:endParaRPr lang="vi-VN" sz="2400" dirty="0">
              <a:solidFill>
                <a:srgbClr val="242021"/>
              </a:solidFill>
              <a:latin typeface="Cambria" panose="02040503050406030204" pitchFamily="18" charset="0"/>
              <a:ea typeface="Cambria" panose="02040503050406030204" pitchFamily="18" charset="0"/>
            </a:endParaRPr>
          </a:p>
        </p:txBody>
      </p:sp>
      <p:sp>
        <p:nvSpPr>
          <p:cNvPr id="2" name="Rectangle 1">
            <a:extLst>
              <a:ext uri="{FF2B5EF4-FFF2-40B4-BE49-F238E27FC236}">
                <a16:creationId xmlns:a16="http://schemas.microsoft.com/office/drawing/2014/main" id="{A265DDD5-E11E-4B00-B121-682EBC53BC2C}"/>
              </a:ext>
            </a:extLst>
          </p:cNvPr>
          <p:cNvSpPr/>
          <p:nvPr/>
        </p:nvSpPr>
        <p:spPr>
          <a:xfrm>
            <a:off x="623392" y="831411"/>
            <a:ext cx="3605474" cy="658706"/>
          </a:xfrm>
          <a:prstGeom prst="rect">
            <a:avLst/>
          </a:prstGeom>
        </p:spPr>
        <p:txBody>
          <a:bodyPr wrap="none">
            <a:spAutoFit/>
          </a:bodyPr>
          <a:lstStyle/>
          <a:p>
            <a:pPr>
              <a:lnSpc>
                <a:spcPct val="150000"/>
              </a:lnSpc>
            </a:pPr>
            <a:r>
              <a:rPr lang="vi-VN" sz="2800" b="1" dirty="0">
                <a:solidFill>
                  <a:srgbClr val="FF0000"/>
                </a:solidFill>
                <a:latin typeface="Cambria" panose="02040503050406030204" pitchFamily="18" charset="0"/>
                <a:ea typeface="Cambria" panose="02040503050406030204" pitchFamily="18" charset="0"/>
              </a:rPr>
              <a:t>Xây dựng nhà xưởng</a:t>
            </a:r>
          </a:p>
        </p:txBody>
      </p:sp>
    </p:spTree>
    <p:extLst>
      <p:ext uri="{BB962C8B-B14F-4D97-AF65-F5344CB8AC3E}">
        <p14:creationId xmlns:p14="http://schemas.microsoft.com/office/powerpoint/2010/main" val="33256723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Close up of green clovers">
            <a:extLst>
              <a:ext uri="{FF2B5EF4-FFF2-40B4-BE49-F238E27FC236}">
                <a16:creationId xmlns:a16="http://schemas.microsoft.com/office/drawing/2014/main" id="{6E203597-16F3-26CE-B4CD-EAFF53A05A88}"/>
              </a:ext>
            </a:extLst>
          </p:cNvPr>
          <p:cNvPicPr>
            <a:picLocks noChangeAspect="1"/>
          </p:cNvPicPr>
          <p:nvPr/>
        </p:nvPicPr>
        <p:blipFill rotWithShape="1">
          <a:blip r:embed="rId3"/>
          <a:srcRect l="7831" r="15060" b="-2"/>
          <a:stretch/>
        </p:blipFill>
        <p:spPr>
          <a:xfrm>
            <a:off x="6035521" y="-41329"/>
            <a:ext cx="5391021"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4" name="Title 1">
            <a:extLst>
              <a:ext uri="{FF2B5EF4-FFF2-40B4-BE49-F238E27FC236}">
                <a16:creationId xmlns:a16="http://schemas.microsoft.com/office/drawing/2014/main" id="{D7F93BA8-BF70-47DA-89AC-345B6451B589}"/>
              </a:ext>
            </a:extLst>
          </p:cNvPr>
          <p:cNvSpPr txBox="1">
            <a:spLocks/>
          </p:cNvSpPr>
          <p:nvPr/>
        </p:nvSpPr>
        <p:spPr>
          <a:xfrm>
            <a:off x="677333" y="452016"/>
            <a:ext cx="3851123" cy="132080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defTabSz="457200">
              <a:spcAft>
                <a:spcPts val="600"/>
              </a:spcAft>
            </a:pPr>
            <a:r>
              <a:rPr lang="en-US" sz="3600" dirty="0">
                <a:solidFill>
                  <a:schemeClr val="accent1"/>
                </a:solidFill>
                <a:latin typeface="+mj-lt"/>
                <a:cs typeface="+mj-cs"/>
              </a:rPr>
              <a:t>1. ĐIỀU KIỆN VỀ CƠ SỞ</a:t>
            </a:r>
          </a:p>
        </p:txBody>
      </p:sp>
      <p:sp>
        <p:nvSpPr>
          <p:cNvPr id="5" name="Rectangle 4">
            <a:extLst>
              <a:ext uri="{FF2B5EF4-FFF2-40B4-BE49-F238E27FC236}">
                <a16:creationId xmlns:a16="http://schemas.microsoft.com/office/drawing/2014/main" id="{F6A8B0A7-6F9D-499E-A865-6BFBDE8534B8}"/>
              </a:ext>
            </a:extLst>
          </p:cNvPr>
          <p:cNvSpPr/>
          <p:nvPr/>
        </p:nvSpPr>
        <p:spPr>
          <a:xfrm>
            <a:off x="335360" y="2420888"/>
            <a:ext cx="6624735" cy="4104456"/>
          </a:xfrm>
          <a:prstGeom prst="rect">
            <a:avLst/>
          </a:prstGeom>
        </p:spPr>
        <p:txBody>
          <a:bodyPr vert="horz" lIns="91440" tIns="45720" rIns="91440" bIns="45720" rtlCol="0">
            <a:noAutofit/>
          </a:bodyPr>
          <a:lstStyle/>
          <a:p>
            <a:pPr marL="342900" indent="-342900">
              <a:lnSpc>
                <a:spcPct val="90000"/>
              </a:lnSpc>
              <a:spcBef>
                <a:spcPts val="1000"/>
              </a:spcBef>
              <a:buClr>
                <a:schemeClr val="accent1"/>
              </a:buClr>
              <a:buSzPct val="80000"/>
              <a:buFont typeface="Wingdings 3" charset="2"/>
              <a:buChar char=""/>
            </a:pPr>
            <a:r>
              <a:rPr lang="en-US" sz="2200" dirty="0" err="1">
                <a:solidFill>
                  <a:schemeClr val="tx1">
                    <a:lumMod val="75000"/>
                    <a:lumOff val="25000"/>
                  </a:schemeClr>
                </a:solidFill>
                <a:latin typeface="Cambria" panose="02040503050406030204" pitchFamily="18" charset="0"/>
                <a:ea typeface="Cambria" panose="02040503050406030204" pitchFamily="18" charset="0"/>
              </a:rPr>
              <a:t>Nơi</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rửa</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tay</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phải</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cung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cấp</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đầy</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đủ</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nước</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sạch</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xà</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phòng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nước</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sát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trùng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khăn</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hoặc</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giấy</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lau</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tay</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sử</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dụng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một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lần</a:t>
            </a:r>
            <a:r>
              <a:rPr lang="en-US" sz="2200" dirty="0">
                <a:solidFill>
                  <a:schemeClr val="tx1">
                    <a:lumMod val="75000"/>
                    <a:lumOff val="25000"/>
                  </a:schemeClr>
                </a:solidFill>
                <a:latin typeface="Cambria" panose="02040503050406030204" pitchFamily="18" charset="0"/>
                <a:ea typeface="Cambria" panose="02040503050406030204" pitchFamily="18" charset="0"/>
              </a:rPr>
              <a:t> hay </a:t>
            </a:r>
            <a:r>
              <a:rPr lang="en-US" sz="2200" dirty="0" err="1">
                <a:solidFill>
                  <a:schemeClr val="tx1">
                    <a:lumMod val="75000"/>
                    <a:lumOff val="25000"/>
                  </a:schemeClr>
                </a:solidFill>
                <a:latin typeface="Cambria" panose="02040503050406030204" pitchFamily="18" charset="0"/>
                <a:ea typeface="Cambria" panose="02040503050406030204" pitchFamily="18" charset="0"/>
              </a:rPr>
              <a:t>máy</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sấy</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khô</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tay</a:t>
            </a:r>
            <a:endParaRPr lang="en-US" sz="2200" dirty="0">
              <a:solidFill>
                <a:schemeClr val="tx1">
                  <a:lumMod val="75000"/>
                  <a:lumOff val="25000"/>
                </a:schemeClr>
              </a:solidFill>
              <a:latin typeface="Cambria" panose="02040503050406030204" pitchFamily="18" charset="0"/>
              <a:ea typeface="Cambria" panose="02040503050406030204" pitchFamily="18" charset="0"/>
            </a:endParaRPr>
          </a:p>
          <a:p>
            <a:pPr marL="342900" indent="-342900">
              <a:lnSpc>
                <a:spcPct val="90000"/>
              </a:lnSpc>
              <a:spcBef>
                <a:spcPts val="1000"/>
              </a:spcBef>
              <a:buClr>
                <a:schemeClr val="accent1"/>
              </a:buClr>
              <a:buSzPct val="80000"/>
              <a:buFont typeface="Wingdings 3" charset="2"/>
              <a:buChar char=""/>
            </a:pPr>
            <a:r>
              <a:rPr lang="en-US" sz="2200" dirty="0" err="1">
                <a:solidFill>
                  <a:schemeClr val="tx1">
                    <a:lumMod val="75000"/>
                    <a:lumOff val="25000"/>
                  </a:schemeClr>
                </a:solidFill>
                <a:latin typeface="Cambria" panose="02040503050406030204" pitchFamily="18" charset="0"/>
                <a:ea typeface="Cambria" panose="02040503050406030204" pitchFamily="18" charset="0"/>
              </a:rPr>
              <a:t>Có</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đủ</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các</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trang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thiết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bị</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rửa</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tay</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khử</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trùng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tay</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ủng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giầy</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dép</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trước</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khi</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vào</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khu</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vực</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sản</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xuất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thực</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phẩm</a:t>
            </a:r>
            <a:endParaRPr lang="en-US" sz="2200" dirty="0">
              <a:solidFill>
                <a:schemeClr val="tx1">
                  <a:lumMod val="75000"/>
                  <a:lumOff val="25000"/>
                </a:schemeClr>
              </a:solidFill>
              <a:latin typeface="Cambria" panose="02040503050406030204" pitchFamily="18" charset="0"/>
              <a:ea typeface="Cambria" panose="02040503050406030204" pitchFamily="18" charset="0"/>
            </a:endParaRPr>
          </a:p>
          <a:p>
            <a:pPr marL="342900" indent="-342900">
              <a:lnSpc>
                <a:spcPct val="90000"/>
              </a:lnSpc>
              <a:spcBef>
                <a:spcPts val="1000"/>
              </a:spcBef>
              <a:buClr>
                <a:schemeClr val="accent1"/>
              </a:buClr>
              <a:buSzPct val="80000"/>
              <a:buFont typeface="Wingdings 3" charset="2"/>
              <a:buChar char=""/>
            </a:pPr>
            <a:r>
              <a:rPr lang="en-US" sz="2200" dirty="0" err="1">
                <a:solidFill>
                  <a:schemeClr val="tx1">
                    <a:lumMod val="75000"/>
                    <a:lumOff val="25000"/>
                  </a:schemeClr>
                </a:solidFill>
                <a:latin typeface="Cambria" panose="02040503050406030204" pitchFamily="18" charset="0"/>
                <a:ea typeface="Cambria" panose="02040503050406030204" pitchFamily="18" charset="0"/>
              </a:rPr>
              <a:t>Có</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phòng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thay</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trang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phục</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bảo</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hộ</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lao</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động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trước</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và</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sau</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khi</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làm</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việc</a:t>
            </a:r>
            <a:r>
              <a:rPr lang="en-US" sz="2200" dirty="0">
                <a:solidFill>
                  <a:schemeClr val="tx1">
                    <a:lumMod val="75000"/>
                    <a:lumOff val="25000"/>
                  </a:schemeClr>
                </a:solidFill>
                <a:latin typeface="Cambria" panose="02040503050406030204" pitchFamily="18" charset="0"/>
                <a:ea typeface="Cambria" panose="02040503050406030204" pitchFamily="18" charset="0"/>
              </a:rPr>
              <a:t>.</a:t>
            </a:r>
          </a:p>
          <a:p>
            <a:pPr marL="342900" indent="-342900">
              <a:lnSpc>
                <a:spcPct val="90000"/>
              </a:lnSpc>
              <a:spcBef>
                <a:spcPts val="1000"/>
              </a:spcBef>
              <a:buClr>
                <a:schemeClr val="accent1"/>
              </a:buClr>
              <a:buSzPct val="80000"/>
              <a:buFont typeface="Wingdings 3" charset="2"/>
              <a:buChar char=""/>
            </a:pPr>
            <a:r>
              <a:rPr lang="en-US" sz="2200" dirty="0" err="1">
                <a:solidFill>
                  <a:schemeClr val="tx1">
                    <a:lumMod val="75000"/>
                    <a:lumOff val="25000"/>
                  </a:schemeClr>
                </a:solidFill>
                <a:latin typeface="Cambria" panose="02040503050406030204" pitchFamily="18" charset="0"/>
                <a:ea typeface="Cambria" panose="02040503050406030204" pitchFamily="18" charset="0"/>
              </a:rPr>
              <a:t>Phân</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xưởng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sản</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xuất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thực</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phẩm</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phải</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có</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bồn</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rửa</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tay</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số</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lượng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ít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nhất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phải</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có</a:t>
            </a:r>
            <a:r>
              <a:rPr lang="en-US" sz="2200" dirty="0">
                <a:solidFill>
                  <a:schemeClr val="tx1">
                    <a:lumMod val="75000"/>
                    <a:lumOff val="25000"/>
                  </a:schemeClr>
                </a:solidFill>
                <a:latin typeface="Cambria" panose="02040503050406030204" pitchFamily="18" charset="0"/>
                <a:ea typeface="Cambria" panose="02040503050406030204" pitchFamily="18" charset="0"/>
              </a:rPr>
              <a:t> 01(</a:t>
            </a:r>
            <a:r>
              <a:rPr lang="en-US" sz="2200" dirty="0" err="1">
                <a:solidFill>
                  <a:schemeClr val="tx1">
                    <a:lumMod val="75000"/>
                    <a:lumOff val="25000"/>
                  </a:schemeClr>
                </a:solidFill>
                <a:latin typeface="Cambria" panose="02040503050406030204" pitchFamily="18" charset="0"/>
                <a:ea typeface="Cambria" panose="02040503050406030204" pitchFamily="18" charset="0"/>
              </a:rPr>
              <a:t>một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bồn</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rửa</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tay</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cho</a:t>
            </a:r>
            <a:r>
              <a:rPr lang="en-US" sz="2200" dirty="0">
                <a:solidFill>
                  <a:schemeClr val="tx1">
                    <a:lumMod val="75000"/>
                    <a:lumOff val="25000"/>
                  </a:schemeClr>
                </a:solidFill>
                <a:latin typeface="Cambria" panose="02040503050406030204" pitchFamily="18" charset="0"/>
                <a:ea typeface="Cambria" panose="02040503050406030204" pitchFamily="18" charset="0"/>
              </a:rPr>
              <a:t> 50 </a:t>
            </a:r>
            <a:r>
              <a:rPr lang="en-US" sz="2200" dirty="0" err="1">
                <a:solidFill>
                  <a:schemeClr val="tx1">
                    <a:lumMod val="75000"/>
                    <a:lumOff val="25000"/>
                  </a:schemeClr>
                </a:solidFill>
                <a:latin typeface="Cambria" panose="02040503050406030204" pitchFamily="18" charset="0"/>
                <a:ea typeface="Cambria" panose="02040503050406030204" pitchFamily="18" charset="0"/>
              </a:rPr>
              <a:t>công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nhân</a:t>
            </a:r>
            <a:endParaRPr lang="en-US" sz="2200" dirty="0">
              <a:solidFill>
                <a:schemeClr val="tx1">
                  <a:lumMod val="75000"/>
                  <a:lumOff val="25000"/>
                </a:schemeClr>
              </a:solidFill>
              <a:latin typeface="Cambria" panose="02040503050406030204" pitchFamily="18" charset="0"/>
              <a:ea typeface="Cambria" panose="02040503050406030204" pitchFamily="18" charset="0"/>
            </a:endParaRPr>
          </a:p>
        </p:txBody>
      </p:sp>
      <p:cxnSp>
        <p:nvCxnSpPr>
          <p:cNvPr id="11" name="Straight Connector 10">
            <a:extLst>
              <a:ext uri="{FF2B5EF4-FFF2-40B4-BE49-F238E27FC236}">
                <a16:creationId xmlns:a16="http://schemas.microsoft.com/office/drawing/2014/main" id="{64FA5DFF-7FE6-4855-84E6-DFA78EE978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2AFD8CBA-54A3-4363-991B-B9C631BBFA7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3F088236-D655-4F88-B238-E167623580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5">
            <a:extLst>
              <a:ext uri="{FF2B5EF4-FFF2-40B4-BE49-F238E27FC236}">
                <a16:creationId xmlns:a16="http://schemas.microsoft.com/office/drawing/2014/main" id="{3DAC0C92-199E-475C-9390-119A9B027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24">
            <a:extLst>
              <a:ext uri="{FF2B5EF4-FFF2-40B4-BE49-F238E27FC236}">
                <a16:creationId xmlns:a16="http://schemas.microsoft.com/office/drawing/2014/main" id="{C4CFB339-0ED8-4FE2-9EF1-6D1375B84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Rectangle 27">
            <a:extLst>
              <a:ext uri="{FF2B5EF4-FFF2-40B4-BE49-F238E27FC236}">
                <a16:creationId xmlns:a16="http://schemas.microsoft.com/office/drawing/2014/main" id="{31896C80-2069-4431-9C19-83B9137344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8">
            <a:extLst>
              <a:ext uri="{FF2B5EF4-FFF2-40B4-BE49-F238E27FC236}">
                <a16:creationId xmlns:a16="http://schemas.microsoft.com/office/drawing/2014/main" id="{BF120A21-0841-4823-B0C4-28AEBCEF9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9">
            <a:extLst>
              <a:ext uri="{FF2B5EF4-FFF2-40B4-BE49-F238E27FC236}">
                <a16:creationId xmlns:a16="http://schemas.microsoft.com/office/drawing/2014/main" id="{DBB05BAE-BBD3-4289-899F-A6851503C6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9">
            <a:extLst>
              <a:ext uri="{FF2B5EF4-FFF2-40B4-BE49-F238E27FC236}">
                <a16:creationId xmlns:a16="http://schemas.microsoft.com/office/drawing/2014/main" id="{9874D11C-36F5-4BBE-A490-019A54E953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 name="Rectangle 1">
            <a:extLst>
              <a:ext uri="{FF2B5EF4-FFF2-40B4-BE49-F238E27FC236}">
                <a16:creationId xmlns:a16="http://schemas.microsoft.com/office/drawing/2014/main" id="{A265DDD5-E11E-4B00-B121-682EBC53BC2C}"/>
              </a:ext>
            </a:extLst>
          </p:cNvPr>
          <p:cNvSpPr/>
          <p:nvPr/>
        </p:nvSpPr>
        <p:spPr>
          <a:xfrm>
            <a:off x="623392" y="1268760"/>
            <a:ext cx="4837286" cy="658706"/>
          </a:xfrm>
          <a:prstGeom prst="rect">
            <a:avLst/>
          </a:prstGeom>
        </p:spPr>
        <p:txBody>
          <a:bodyPr wrap="none">
            <a:spAutoFit/>
          </a:bodyPr>
          <a:lstStyle/>
          <a:p>
            <a:pPr>
              <a:lnSpc>
                <a:spcPct val="150000"/>
              </a:lnSpc>
              <a:spcAft>
                <a:spcPts val="600"/>
              </a:spcAft>
            </a:pPr>
            <a:r>
              <a:rPr lang="en-US" sz="2800" b="1" dirty="0">
                <a:solidFill>
                  <a:srgbClr val="FF0000"/>
                </a:solidFill>
                <a:latin typeface="Cambria" panose="02040503050406030204" pitchFamily="18" charset="0"/>
                <a:ea typeface="Cambria" panose="02040503050406030204" pitchFamily="18" charset="0"/>
              </a:rPr>
              <a:t>Ph</a:t>
            </a:r>
            <a:r>
              <a:rPr lang="vi-VN" sz="2800" b="1" dirty="0">
                <a:solidFill>
                  <a:srgbClr val="FF0000"/>
                </a:solidFill>
                <a:latin typeface="Cambria" panose="02040503050406030204" pitchFamily="18" charset="0"/>
                <a:ea typeface="Cambria" panose="02040503050406030204" pitchFamily="18" charset="0"/>
              </a:rPr>
              <a:t>ư</a:t>
            </a:r>
            <a:r>
              <a:rPr lang="en-US" sz="2800" b="1" dirty="0" err="1">
                <a:solidFill>
                  <a:srgbClr val="FF0000"/>
                </a:solidFill>
                <a:latin typeface="Cambria" panose="02040503050406030204" pitchFamily="18" charset="0"/>
                <a:ea typeface="Cambria" panose="02040503050406030204" pitchFamily="18" charset="0"/>
              </a:rPr>
              <a:t>ơng</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tiện</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vệ</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sinh</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cá</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nhân</a:t>
            </a:r>
            <a:endParaRPr lang="vi-VN" sz="2800" b="1" dirty="0">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7450860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30" name="Straight Connector 29">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32"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Isosceles Triangle 33">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7"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8" name="Isosceles Triangle 37">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9" name="Isosceles Triangle 38">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useBgFill="1">
        <p:nvSpPr>
          <p:cNvPr id="41" name="Rectangle 40">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5" name="Isosceles Triangle 44">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C17DEC4E-2F95-4A16-8575-46D997D5A908}"/>
              </a:ext>
            </a:extLst>
          </p:cNvPr>
          <p:cNvSpPr>
            <a:spLocks noGrp="1"/>
          </p:cNvSpPr>
          <p:nvPr>
            <p:ph type="title"/>
          </p:nvPr>
        </p:nvSpPr>
        <p:spPr>
          <a:xfrm>
            <a:off x="673754" y="643467"/>
            <a:ext cx="4203045" cy="1375608"/>
          </a:xfrm>
        </p:spPr>
        <p:txBody>
          <a:bodyPr vert="horz" lIns="91440" tIns="45720" rIns="91440" bIns="45720" rtlCol="0" anchor="ctr">
            <a:normAutofit/>
          </a:bodyPr>
          <a:lstStyle/>
          <a:p>
            <a:pPr>
              <a:defRPr/>
            </a:pPr>
            <a:r>
              <a:rPr lang="en-US">
                <a:solidFill>
                  <a:schemeClr val="bg1"/>
                </a:solidFill>
              </a:rPr>
              <a:t>NỘI QUY LỚP HỌC</a:t>
            </a:r>
          </a:p>
        </p:txBody>
      </p:sp>
      <p:sp>
        <p:nvSpPr>
          <p:cNvPr id="47" name="Isosceles Triangle 46">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0" name="Rounded Rectangle 4">
            <a:extLst>
              <a:ext uri="{FF2B5EF4-FFF2-40B4-BE49-F238E27FC236}">
                <a16:creationId xmlns:a16="http://schemas.microsoft.com/office/drawing/2014/main" id="{48FA84EA-2909-4AAD-8E0E-D448986F9A6C}"/>
              </a:ext>
            </a:extLst>
          </p:cNvPr>
          <p:cNvSpPr/>
          <p:nvPr/>
        </p:nvSpPr>
        <p:spPr>
          <a:xfrm>
            <a:off x="6253085" y="2836813"/>
            <a:ext cx="1270642" cy="515668"/>
          </a:xfrm>
          <a:prstGeom prst="roundRect">
            <a:avLst/>
          </a:prstGeom>
          <a:solidFill>
            <a:srgbClr val="F19B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p>
        </p:txBody>
      </p:sp>
      <p:sp>
        <p:nvSpPr>
          <p:cNvPr id="11" name="Oval 10">
            <a:extLst>
              <a:ext uri="{FF2B5EF4-FFF2-40B4-BE49-F238E27FC236}">
                <a16:creationId xmlns:a16="http://schemas.microsoft.com/office/drawing/2014/main" id="{9E98BABD-4052-42E7-A415-BFFA0CCA642E}"/>
              </a:ext>
            </a:extLst>
          </p:cNvPr>
          <p:cNvSpPr/>
          <p:nvPr/>
        </p:nvSpPr>
        <p:spPr>
          <a:xfrm>
            <a:off x="6120588" y="1683954"/>
            <a:ext cx="1535477" cy="1552702"/>
          </a:xfrm>
          <a:prstGeom prst="ellipse">
            <a:avLst/>
          </a:prstGeom>
          <a:solidFill>
            <a:srgbClr val="F19B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93192">
              <a:spcAft>
                <a:spcPts val="600"/>
              </a:spcAft>
              <a:defRPr/>
            </a:pPr>
            <a:r>
              <a:rPr lang="en-US" sz="1548" kern="1200">
                <a:solidFill>
                  <a:schemeClr val="lt1"/>
                </a:solidFill>
                <a:latin typeface="+mn-lt"/>
                <a:ea typeface="+mn-ea"/>
                <a:cs typeface="+mn-cs"/>
              </a:rPr>
              <a:t>   </a:t>
            </a:r>
            <a:endParaRPr lang="en-US" sz="1800"/>
          </a:p>
        </p:txBody>
      </p:sp>
      <p:sp>
        <p:nvSpPr>
          <p:cNvPr id="12" name="Oval 11">
            <a:extLst>
              <a:ext uri="{FF2B5EF4-FFF2-40B4-BE49-F238E27FC236}">
                <a16:creationId xmlns:a16="http://schemas.microsoft.com/office/drawing/2014/main" id="{F8EFD101-E87D-4DC9-840B-A7A2EC51D148}"/>
              </a:ext>
            </a:extLst>
          </p:cNvPr>
          <p:cNvSpPr/>
          <p:nvPr/>
        </p:nvSpPr>
        <p:spPr>
          <a:xfrm>
            <a:off x="6096001" y="3604477"/>
            <a:ext cx="1500259" cy="1517090"/>
          </a:xfrm>
          <a:prstGeom prst="ellipse">
            <a:avLst/>
          </a:prstGeom>
          <a:solidFill>
            <a:srgbClr val="F19B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93192">
              <a:spcAft>
                <a:spcPts val="600"/>
              </a:spcAft>
              <a:defRPr/>
            </a:pPr>
            <a:r>
              <a:rPr lang="en-US" sz="1548" kern="1200">
                <a:solidFill>
                  <a:schemeClr val="lt1"/>
                </a:solidFill>
                <a:latin typeface="+mn-lt"/>
                <a:ea typeface="+mn-ea"/>
                <a:cs typeface="+mn-cs"/>
              </a:rPr>
              <a:t>   </a:t>
            </a:r>
            <a:endParaRPr lang="en-US" sz="1800"/>
          </a:p>
        </p:txBody>
      </p:sp>
      <p:sp>
        <p:nvSpPr>
          <p:cNvPr id="13" name="Oval 12">
            <a:extLst>
              <a:ext uri="{FF2B5EF4-FFF2-40B4-BE49-F238E27FC236}">
                <a16:creationId xmlns:a16="http://schemas.microsoft.com/office/drawing/2014/main" id="{BAE4D642-A67F-4574-B216-437512A60557}"/>
              </a:ext>
            </a:extLst>
          </p:cNvPr>
          <p:cNvSpPr/>
          <p:nvPr/>
        </p:nvSpPr>
        <p:spPr>
          <a:xfrm>
            <a:off x="9730789" y="3635894"/>
            <a:ext cx="1508712" cy="1525636"/>
          </a:xfrm>
          <a:prstGeom prst="ellipse">
            <a:avLst/>
          </a:prstGeom>
          <a:solidFill>
            <a:srgbClr val="F19B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93192">
              <a:spcAft>
                <a:spcPts val="600"/>
              </a:spcAft>
              <a:defRPr/>
            </a:pPr>
            <a:r>
              <a:rPr lang="en-US" sz="1548" kern="1200">
                <a:solidFill>
                  <a:schemeClr val="lt1"/>
                </a:solidFill>
                <a:latin typeface="+mn-lt"/>
                <a:ea typeface="+mn-ea"/>
                <a:cs typeface="+mn-cs"/>
              </a:rPr>
              <a:t>   </a:t>
            </a:r>
            <a:endParaRPr lang="en-US" sz="1800"/>
          </a:p>
        </p:txBody>
      </p:sp>
      <p:sp>
        <p:nvSpPr>
          <p:cNvPr id="14" name="Oval 13">
            <a:extLst>
              <a:ext uri="{FF2B5EF4-FFF2-40B4-BE49-F238E27FC236}">
                <a16:creationId xmlns:a16="http://schemas.microsoft.com/office/drawing/2014/main" id="{3DBBB7EB-D3B2-4C21-868B-81070D3DAA3A}"/>
              </a:ext>
            </a:extLst>
          </p:cNvPr>
          <p:cNvSpPr/>
          <p:nvPr/>
        </p:nvSpPr>
        <p:spPr>
          <a:xfrm>
            <a:off x="9721228" y="1734495"/>
            <a:ext cx="1505894" cy="1524212"/>
          </a:xfrm>
          <a:prstGeom prst="ellipse">
            <a:avLst/>
          </a:prstGeom>
          <a:solidFill>
            <a:srgbClr val="F19B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93192">
              <a:spcAft>
                <a:spcPts val="600"/>
              </a:spcAft>
              <a:defRPr/>
            </a:pPr>
            <a:r>
              <a:rPr lang="en-US" sz="1548" kern="1200">
                <a:solidFill>
                  <a:schemeClr val="lt1"/>
                </a:solidFill>
                <a:latin typeface="+mn-lt"/>
                <a:ea typeface="+mn-ea"/>
                <a:cs typeface="+mn-cs"/>
              </a:rPr>
              <a:t>   </a:t>
            </a:r>
            <a:endParaRPr lang="en-US" sz="1800"/>
          </a:p>
        </p:txBody>
      </p:sp>
      <p:pic>
        <p:nvPicPr>
          <p:cNvPr id="15" name="Picture 14">
            <a:extLst>
              <a:ext uri="{FF2B5EF4-FFF2-40B4-BE49-F238E27FC236}">
                <a16:creationId xmlns:a16="http://schemas.microsoft.com/office/drawing/2014/main" id="{9208674C-3E3C-4267-8758-FDCF6B275D0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47336" y="1897042"/>
            <a:ext cx="1112532" cy="1074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B72165F9-509B-4B8A-AEEF-C054070B2C2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83775" y="1826013"/>
            <a:ext cx="1186607" cy="1262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6">
            <a:extLst>
              <a:ext uri="{FF2B5EF4-FFF2-40B4-BE49-F238E27FC236}">
                <a16:creationId xmlns:a16="http://schemas.microsoft.com/office/drawing/2014/main" id="{C9335A7B-342C-468A-BBD5-914D8749A991}"/>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51718" y="3764293"/>
            <a:ext cx="1188030" cy="1183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7">
            <a:extLst>
              <a:ext uri="{FF2B5EF4-FFF2-40B4-BE49-F238E27FC236}">
                <a16:creationId xmlns:a16="http://schemas.microsoft.com/office/drawing/2014/main" id="{D11D79AD-09AD-4D27-B647-BACEE38E57A8}"/>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802524" y="3663680"/>
            <a:ext cx="1343301" cy="1348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Oval 18">
            <a:extLst>
              <a:ext uri="{FF2B5EF4-FFF2-40B4-BE49-F238E27FC236}">
                <a16:creationId xmlns:a16="http://schemas.microsoft.com/office/drawing/2014/main" id="{8311734A-C8E3-4721-86BC-53A9DBCB10A4}"/>
              </a:ext>
            </a:extLst>
          </p:cNvPr>
          <p:cNvSpPr/>
          <p:nvPr/>
        </p:nvSpPr>
        <p:spPr>
          <a:xfrm>
            <a:off x="7944129" y="2783543"/>
            <a:ext cx="1466451" cy="1482901"/>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393192">
              <a:spcAft>
                <a:spcPts val="600"/>
              </a:spcAft>
              <a:defRPr/>
            </a:pPr>
            <a:r>
              <a:rPr lang="en-US" sz="1548" kern="1200">
                <a:solidFill>
                  <a:srgbClr val="203468"/>
                </a:solidFill>
                <a:latin typeface="+mn-lt"/>
                <a:ea typeface="+mn-ea"/>
                <a:cs typeface="+mn-cs"/>
              </a:rPr>
              <a:t>   </a:t>
            </a:r>
            <a:endParaRPr lang="en-US" sz="1800">
              <a:solidFill>
                <a:srgbClr val="203468"/>
              </a:solidFill>
            </a:endParaRPr>
          </a:p>
        </p:txBody>
      </p:sp>
      <p:sp>
        <p:nvSpPr>
          <p:cNvPr id="20" name="Rectangle 25">
            <a:extLst>
              <a:ext uri="{FF2B5EF4-FFF2-40B4-BE49-F238E27FC236}">
                <a16:creationId xmlns:a16="http://schemas.microsoft.com/office/drawing/2014/main" id="{6A89F82D-3898-41DA-8445-5ECC91952FA6}"/>
              </a:ext>
            </a:extLst>
          </p:cNvPr>
          <p:cNvSpPr>
            <a:spLocks noChangeArrowheads="1"/>
          </p:cNvSpPr>
          <p:nvPr/>
        </p:nvSpPr>
        <p:spPr bwMode="auto">
          <a:xfrm>
            <a:off x="7856706" y="3176936"/>
            <a:ext cx="1645355" cy="804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defTabSz="393192">
              <a:spcAft>
                <a:spcPts val="600"/>
              </a:spcAft>
            </a:pPr>
            <a:r>
              <a:rPr lang="en-US" altLang="vi-VN" sz="2408" b="1" kern="1200">
                <a:solidFill>
                  <a:schemeClr val="bg1"/>
                </a:solidFill>
                <a:latin typeface="Cambria" panose="02040503050406030204" pitchFamily="18" charset="0"/>
                <a:ea typeface="+mn-ea"/>
                <a:cs typeface="Helvetica" panose="020B0604020202020204" pitchFamily="34" charset="0"/>
              </a:rPr>
              <a:t>NỘI QUY</a:t>
            </a:r>
          </a:p>
          <a:p>
            <a:pPr algn="ctr" defTabSz="393192">
              <a:spcAft>
                <a:spcPts val="600"/>
              </a:spcAft>
            </a:pPr>
            <a:r>
              <a:rPr lang="en-US" altLang="vi-VN" sz="1720" b="1" kern="1200">
                <a:solidFill>
                  <a:schemeClr val="bg1"/>
                </a:solidFill>
                <a:latin typeface="Cambria" panose="02040503050406030204" pitchFamily="18" charset="0"/>
                <a:ea typeface="+mn-ea"/>
                <a:cs typeface="Helvetica" panose="020B0604020202020204" pitchFamily="34" charset="0"/>
              </a:rPr>
              <a:t>LỚP HỌC</a:t>
            </a:r>
            <a:endParaRPr lang="en-US" altLang="en-US" sz="2000" b="1">
              <a:solidFill>
                <a:schemeClr val="bg1"/>
              </a:solidFill>
              <a:latin typeface="Cambria" panose="02040503050406030204" pitchFamily="18" charset="0"/>
              <a:cs typeface="Helvetica" panose="020B0604020202020204" pitchFamily="34" charset="0"/>
            </a:endParaRPr>
          </a:p>
        </p:txBody>
      </p:sp>
      <p:sp>
        <p:nvSpPr>
          <p:cNvPr id="21" name="Right Arrow 15">
            <a:extLst>
              <a:ext uri="{FF2B5EF4-FFF2-40B4-BE49-F238E27FC236}">
                <a16:creationId xmlns:a16="http://schemas.microsoft.com/office/drawing/2014/main" id="{69CAAAB4-E57B-4524-B003-7FEBD47486C4}"/>
              </a:ext>
            </a:extLst>
          </p:cNvPr>
          <p:cNvSpPr/>
          <p:nvPr/>
        </p:nvSpPr>
        <p:spPr>
          <a:xfrm rot="13329599">
            <a:off x="7584763" y="2647861"/>
            <a:ext cx="424017" cy="383190"/>
          </a:xfrm>
          <a:prstGeom prst="righ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srgbClr val="203468"/>
              </a:solidFill>
            </a:endParaRPr>
          </a:p>
        </p:txBody>
      </p:sp>
      <p:sp>
        <p:nvSpPr>
          <p:cNvPr id="22" name="Right Arrow 16">
            <a:extLst>
              <a:ext uri="{FF2B5EF4-FFF2-40B4-BE49-F238E27FC236}">
                <a16:creationId xmlns:a16="http://schemas.microsoft.com/office/drawing/2014/main" id="{581B5550-CD7E-4922-BA06-B608CB57C197}"/>
              </a:ext>
            </a:extLst>
          </p:cNvPr>
          <p:cNvSpPr/>
          <p:nvPr/>
        </p:nvSpPr>
        <p:spPr>
          <a:xfrm rot="19375173">
            <a:off x="9262984" y="2601863"/>
            <a:ext cx="424016" cy="383190"/>
          </a:xfrm>
          <a:prstGeom prst="righ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srgbClr val="203468"/>
              </a:solidFill>
            </a:endParaRPr>
          </a:p>
        </p:txBody>
      </p:sp>
      <p:sp>
        <p:nvSpPr>
          <p:cNvPr id="23" name="Right Arrow 17">
            <a:extLst>
              <a:ext uri="{FF2B5EF4-FFF2-40B4-BE49-F238E27FC236}">
                <a16:creationId xmlns:a16="http://schemas.microsoft.com/office/drawing/2014/main" id="{E2ED7CE4-9CE5-466F-A663-409F62929ED6}"/>
              </a:ext>
            </a:extLst>
          </p:cNvPr>
          <p:cNvSpPr/>
          <p:nvPr/>
        </p:nvSpPr>
        <p:spPr>
          <a:xfrm rot="8409011">
            <a:off x="7663563" y="3980990"/>
            <a:ext cx="424017" cy="383190"/>
          </a:xfrm>
          <a:prstGeom prst="righ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srgbClr val="203468"/>
              </a:solidFill>
            </a:endParaRPr>
          </a:p>
        </p:txBody>
      </p:sp>
      <p:sp>
        <p:nvSpPr>
          <p:cNvPr id="24" name="Right Arrow 18">
            <a:extLst>
              <a:ext uri="{FF2B5EF4-FFF2-40B4-BE49-F238E27FC236}">
                <a16:creationId xmlns:a16="http://schemas.microsoft.com/office/drawing/2014/main" id="{309B5175-4CB1-4090-9BF0-1C50CCB64FFA}"/>
              </a:ext>
            </a:extLst>
          </p:cNvPr>
          <p:cNvSpPr/>
          <p:nvPr/>
        </p:nvSpPr>
        <p:spPr>
          <a:xfrm rot="2160989">
            <a:off x="9252307" y="3971475"/>
            <a:ext cx="425426" cy="383189"/>
          </a:xfrm>
          <a:prstGeom prst="righ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srgbClr val="203468"/>
              </a:solidFill>
            </a:endParaRPr>
          </a:p>
        </p:txBody>
      </p:sp>
    </p:spTree>
    <p:extLst>
      <p:ext uri="{BB962C8B-B14F-4D97-AF65-F5344CB8AC3E}">
        <p14:creationId xmlns:p14="http://schemas.microsoft.com/office/powerpoint/2010/main" val="34134461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Close up of green clovers">
            <a:extLst>
              <a:ext uri="{FF2B5EF4-FFF2-40B4-BE49-F238E27FC236}">
                <a16:creationId xmlns:a16="http://schemas.microsoft.com/office/drawing/2014/main" id="{6DCD78C3-8EB2-9658-5F6E-D19B237C182F}"/>
              </a:ext>
            </a:extLst>
          </p:cNvPr>
          <p:cNvPicPr>
            <a:picLocks noChangeAspect="1"/>
          </p:cNvPicPr>
          <p:nvPr/>
        </p:nvPicPr>
        <p:blipFill rotWithShape="1">
          <a:blip r:embed="rId3"/>
          <a:srcRect l="7831" r="15060" b="-2"/>
          <a:stretch/>
        </p:blipFill>
        <p:spPr>
          <a:xfrm>
            <a:off x="5087888" y="-8467"/>
            <a:ext cx="7104112"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4" name="Title 1">
            <a:extLst>
              <a:ext uri="{FF2B5EF4-FFF2-40B4-BE49-F238E27FC236}">
                <a16:creationId xmlns:a16="http://schemas.microsoft.com/office/drawing/2014/main" id="{D7F93BA8-BF70-47DA-89AC-345B6451B589}"/>
              </a:ext>
            </a:extLst>
          </p:cNvPr>
          <p:cNvSpPr txBox="1">
            <a:spLocks/>
          </p:cNvSpPr>
          <p:nvPr/>
        </p:nvSpPr>
        <p:spPr>
          <a:xfrm>
            <a:off x="623392" y="609600"/>
            <a:ext cx="4968551" cy="875184"/>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defTabSz="457200">
              <a:spcAft>
                <a:spcPts val="600"/>
              </a:spcAft>
            </a:pPr>
            <a:r>
              <a:rPr lang="en-US" sz="3600" dirty="0">
                <a:solidFill>
                  <a:schemeClr val="accent1"/>
                </a:solidFill>
                <a:ea typeface="Cambria" panose="02040503050406030204" pitchFamily="18" charset="0"/>
                <a:cs typeface="+mj-cs"/>
              </a:rPr>
              <a:t>1. ĐIỀU KIỆN VỀ CƠ SỞ</a:t>
            </a:r>
          </a:p>
        </p:txBody>
      </p:sp>
      <p:sp>
        <p:nvSpPr>
          <p:cNvPr id="5" name="Rectangle 4">
            <a:extLst>
              <a:ext uri="{FF2B5EF4-FFF2-40B4-BE49-F238E27FC236}">
                <a16:creationId xmlns:a16="http://schemas.microsoft.com/office/drawing/2014/main" id="{F6A8B0A7-6F9D-499E-A865-6BFBDE8534B8}"/>
              </a:ext>
            </a:extLst>
          </p:cNvPr>
          <p:cNvSpPr/>
          <p:nvPr/>
        </p:nvSpPr>
        <p:spPr>
          <a:xfrm>
            <a:off x="407368" y="2564904"/>
            <a:ext cx="5904656" cy="3888432"/>
          </a:xfrm>
          <a:prstGeom prst="rect">
            <a:avLst/>
          </a:prstGeom>
        </p:spPr>
        <p:txBody>
          <a:bodyPr vert="horz" lIns="91440" tIns="45720" rIns="91440" bIns="45720" rtlCol="0">
            <a:normAutofit/>
          </a:bodyPr>
          <a:lstStyle/>
          <a:p>
            <a:pPr marL="342900" indent="-342900">
              <a:spcBef>
                <a:spcPts val="1000"/>
              </a:spcBef>
              <a:buClr>
                <a:schemeClr val="accent1"/>
              </a:buClr>
              <a:buSzPct val="80000"/>
              <a:buFont typeface="Wingdings 3" charset="2"/>
              <a:buChar char=""/>
            </a:pPr>
            <a:r>
              <a:rPr lang="en-US" sz="2200" dirty="0" err="1">
                <a:solidFill>
                  <a:schemeClr val="tx1">
                    <a:lumMod val="75000"/>
                    <a:lumOff val="25000"/>
                  </a:schemeClr>
                </a:solidFill>
                <a:latin typeface="Cambria" panose="02040503050406030204" pitchFamily="18" charset="0"/>
                <a:ea typeface="Cambria" panose="02040503050406030204" pitchFamily="18" charset="0"/>
              </a:rPr>
              <a:t>Nhà</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vệ</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sinh</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phải</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được</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bố</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trí</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riêng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biệt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với</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khu</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vực</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sản</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xuất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thực</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phẩm</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cửa</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nhà</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vệ</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sinh</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không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được</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mở</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thông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vào</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khu</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vực</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sản</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xuất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ít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nhất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phải</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có</a:t>
            </a:r>
            <a:r>
              <a:rPr lang="en-US" sz="2200" dirty="0">
                <a:solidFill>
                  <a:schemeClr val="tx1">
                    <a:lumMod val="75000"/>
                    <a:lumOff val="25000"/>
                  </a:schemeClr>
                </a:solidFill>
                <a:latin typeface="Cambria" panose="02040503050406030204" pitchFamily="18" charset="0"/>
                <a:ea typeface="Cambria" panose="02040503050406030204" pitchFamily="18" charset="0"/>
              </a:rPr>
              <a:t> 01 (</a:t>
            </a:r>
            <a:r>
              <a:rPr lang="en-US" sz="2200" dirty="0" err="1">
                <a:solidFill>
                  <a:schemeClr val="tx1">
                    <a:lumMod val="75000"/>
                    <a:lumOff val="25000"/>
                  </a:schemeClr>
                </a:solidFill>
                <a:latin typeface="Cambria" panose="02040503050406030204" pitchFamily="18" charset="0"/>
                <a:ea typeface="Cambria" panose="02040503050406030204" pitchFamily="18" charset="0"/>
              </a:rPr>
              <a:t>một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nhà</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vệ</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sinh</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cho</a:t>
            </a:r>
            <a:r>
              <a:rPr lang="en-US" sz="2200" dirty="0">
                <a:solidFill>
                  <a:schemeClr val="tx1">
                    <a:lumMod val="75000"/>
                    <a:lumOff val="25000"/>
                  </a:schemeClr>
                </a:solidFill>
                <a:latin typeface="Cambria" panose="02040503050406030204" pitchFamily="18" charset="0"/>
                <a:ea typeface="Cambria" panose="02040503050406030204" pitchFamily="18" charset="0"/>
              </a:rPr>
              <a:t> 25 </a:t>
            </a:r>
            <a:r>
              <a:rPr lang="en-US" sz="2200" dirty="0" err="1">
                <a:solidFill>
                  <a:schemeClr val="tx1">
                    <a:lumMod val="75000"/>
                    <a:lumOff val="25000"/>
                  </a:schemeClr>
                </a:solidFill>
                <a:latin typeface="Cambria" panose="02040503050406030204" pitchFamily="18" charset="0"/>
                <a:ea typeface="Cambria" panose="02040503050406030204" pitchFamily="18" charset="0"/>
              </a:rPr>
              <a:t>người</a:t>
            </a:r>
            <a:endParaRPr lang="en-US" sz="2200" dirty="0">
              <a:solidFill>
                <a:schemeClr val="tx1">
                  <a:lumMod val="75000"/>
                  <a:lumOff val="25000"/>
                </a:schemeClr>
              </a:solidFill>
              <a:latin typeface="Cambria" panose="02040503050406030204" pitchFamily="18" charset="0"/>
              <a:ea typeface="Cambria" panose="02040503050406030204" pitchFamily="18" charset="0"/>
            </a:endParaRPr>
          </a:p>
          <a:p>
            <a:pPr marL="342900" indent="-342900">
              <a:spcBef>
                <a:spcPts val="1000"/>
              </a:spcBef>
              <a:buClr>
                <a:schemeClr val="accent1"/>
              </a:buClr>
              <a:buSzPct val="80000"/>
              <a:buFont typeface="Wingdings 3" charset="2"/>
              <a:buChar char=""/>
            </a:pPr>
            <a:r>
              <a:rPr lang="en-US" sz="2200" dirty="0" err="1">
                <a:solidFill>
                  <a:schemeClr val="tx1">
                    <a:lumMod val="75000"/>
                    <a:lumOff val="25000"/>
                  </a:schemeClr>
                </a:solidFill>
                <a:latin typeface="Cambria" panose="02040503050406030204" pitchFamily="18" charset="0"/>
                <a:ea typeface="Cambria" panose="02040503050406030204" pitchFamily="18" charset="0"/>
              </a:rPr>
              <a:t>Hệ</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thống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thoát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nước</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phải</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dễ</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dàng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loại</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bỏ</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chất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thải</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và</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bảo</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đảm</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vệ</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sinh</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Có</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bảng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chỉ</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dẫn</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Rửa</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tay</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sau</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khi</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đi</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vệ</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sinh</a:t>
            </a:r>
            <a:r>
              <a:rPr lang="en-US" sz="2200" dirty="0">
                <a:solidFill>
                  <a:schemeClr val="tx1">
                    <a:lumMod val="75000"/>
                    <a:lumOff val="25000"/>
                  </a:schemeClr>
                </a:solidFill>
                <a:latin typeface="Cambria" panose="02040503050406030204" pitchFamily="18" charset="0"/>
                <a:ea typeface="Cambria" panose="02040503050406030204" pitchFamily="18" charset="0"/>
              </a:rPr>
              <a:t>” ở </a:t>
            </a:r>
            <a:r>
              <a:rPr lang="en-US" sz="2200" dirty="0" err="1">
                <a:solidFill>
                  <a:schemeClr val="tx1">
                    <a:lumMod val="75000"/>
                    <a:lumOff val="25000"/>
                  </a:schemeClr>
                </a:solidFill>
                <a:latin typeface="Cambria" panose="02040503050406030204" pitchFamily="18" charset="0"/>
                <a:ea typeface="Cambria" panose="02040503050406030204" pitchFamily="18" charset="0"/>
              </a:rPr>
              <a:t>vị</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trí</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dễ</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nhìn</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tại</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khu</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vực</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nhà</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vệ</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sinh</a:t>
            </a:r>
            <a:endParaRPr lang="en-US" sz="2200" dirty="0">
              <a:solidFill>
                <a:schemeClr val="tx1">
                  <a:lumMod val="75000"/>
                  <a:lumOff val="25000"/>
                </a:schemeClr>
              </a:solidFill>
              <a:latin typeface="Cambria" panose="02040503050406030204" pitchFamily="18" charset="0"/>
              <a:ea typeface="Cambria" panose="02040503050406030204" pitchFamily="18" charset="0"/>
            </a:endParaRPr>
          </a:p>
        </p:txBody>
      </p:sp>
      <p:cxnSp>
        <p:nvCxnSpPr>
          <p:cNvPr id="11" name="Straight Connector 10">
            <a:extLst>
              <a:ext uri="{FF2B5EF4-FFF2-40B4-BE49-F238E27FC236}">
                <a16:creationId xmlns:a16="http://schemas.microsoft.com/office/drawing/2014/main" id="{64FA5DFF-7FE6-4855-84E6-DFA78EE978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2AFD8CBA-54A3-4363-991B-B9C631BBFA7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3F088236-D655-4F88-B238-E167623580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5">
            <a:extLst>
              <a:ext uri="{FF2B5EF4-FFF2-40B4-BE49-F238E27FC236}">
                <a16:creationId xmlns:a16="http://schemas.microsoft.com/office/drawing/2014/main" id="{3DAC0C92-199E-475C-9390-119A9B027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24">
            <a:extLst>
              <a:ext uri="{FF2B5EF4-FFF2-40B4-BE49-F238E27FC236}">
                <a16:creationId xmlns:a16="http://schemas.microsoft.com/office/drawing/2014/main" id="{C4CFB339-0ED8-4FE2-9EF1-6D1375B84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Rectangle 27">
            <a:extLst>
              <a:ext uri="{FF2B5EF4-FFF2-40B4-BE49-F238E27FC236}">
                <a16:creationId xmlns:a16="http://schemas.microsoft.com/office/drawing/2014/main" id="{31896C80-2069-4431-9C19-83B9137344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8">
            <a:extLst>
              <a:ext uri="{FF2B5EF4-FFF2-40B4-BE49-F238E27FC236}">
                <a16:creationId xmlns:a16="http://schemas.microsoft.com/office/drawing/2014/main" id="{BF120A21-0841-4823-B0C4-28AEBCEF9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9">
            <a:extLst>
              <a:ext uri="{FF2B5EF4-FFF2-40B4-BE49-F238E27FC236}">
                <a16:creationId xmlns:a16="http://schemas.microsoft.com/office/drawing/2014/main" id="{DBB05BAE-BBD3-4289-899F-A6851503C6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9">
            <a:extLst>
              <a:ext uri="{FF2B5EF4-FFF2-40B4-BE49-F238E27FC236}">
                <a16:creationId xmlns:a16="http://schemas.microsoft.com/office/drawing/2014/main" id="{9874D11C-36F5-4BBE-A490-019A54E953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 name="Rectangle 1">
            <a:extLst>
              <a:ext uri="{FF2B5EF4-FFF2-40B4-BE49-F238E27FC236}">
                <a16:creationId xmlns:a16="http://schemas.microsoft.com/office/drawing/2014/main" id="{A265DDD5-E11E-4B00-B121-682EBC53BC2C}"/>
              </a:ext>
            </a:extLst>
          </p:cNvPr>
          <p:cNvSpPr/>
          <p:nvPr/>
        </p:nvSpPr>
        <p:spPr>
          <a:xfrm>
            <a:off x="623392" y="1556792"/>
            <a:ext cx="4837286" cy="658706"/>
          </a:xfrm>
          <a:prstGeom prst="rect">
            <a:avLst/>
          </a:prstGeom>
        </p:spPr>
        <p:txBody>
          <a:bodyPr wrap="none">
            <a:spAutoFit/>
          </a:bodyPr>
          <a:lstStyle/>
          <a:p>
            <a:pPr>
              <a:lnSpc>
                <a:spcPct val="150000"/>
              </a:lnSpc>
              <a:spcAft>
                <a:spcPts val="600"/>
              </a:spcAft>
            </a:pPr>
            <a:r>
              <a:rPr lang="en-US" sz="2800" b="1" dirty="0">
                <a:solidFill>
                  <a:srgbClr val="FF0000"/>
                </a:solidFill>
                <a:latin typeface="Cambria" panose="02040503050406030204" pitchFamily="18" charset="0"/>
                <a:ea typeface="Cambria" panose="02040503050406030204" pitchFamily="18" charset="0"/>
              </a:rPr>
              <a:t>Ph</a:t>
            </a:r>
            <a:r>
              <a:rPr lang="vi-VN" sz="2800" b="1" dirty="0">
                <a:solidFill>
                  <a:srgbClr val="FF0000"/>
                </a:solidFill>
                <a:latin typeface="Cambria" panose="02040503050406030204" pitchFamily="18" charset="0"/>
                <a:ea typeface="Cambria" panose="02040503050406030204" pitchFamily="18" charset="0"/>
              </a:rPr>
              <a:t>ư</a:t>
            </a:r>
            <a:r>
              <a:rPr lang="en-US" sz="2800" b="1" dirty="0" err="1">
                <a:solidFill>
                  <a:srgbClr val="FF0000"/>
                </a:solidFill>
                <a:latin typeface="Cambria" panose="02040503050406030204" pitchFamily="18" charset="0"/>
                <a:ea typeface="Cambria" panose="02040503050406030204" pitchFamily="18" charset="0"/>
              </a:rPr>
              <a:t>ơng</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tiện</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vệ</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sinh</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cá</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nhân</a:t>
            </a:r>
            <a:endParaRPr lang="vi-VN" sz="2800" b="1" dirty="0">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7547005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7F93BA8-BF70-47DA-89AC-345B6451B589}"/>
              </a:ext>
            </a:extLst>
          </p:cNvPr>
          <p:cNvSpPr txBox="1">
            <a:spLocks/>
          </p:cNvSpPr>
          <p:nvPr/>
        </p:nvSpPr>
        <p:spPr>
          <a:xfrm>
            <a:off x="119270" y="0"/>
            <a:ext cx="11926956"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a:r>
              <a:rPr lang="en-US" sz="3200" dirty="0"/>
              <a:t>1. </a:t>
            </a:r>
            <a:r>
              <a:rPr lang="vi-VN" sz="3200" dirty="0"/>
              <a:t>ĐIỀU KIỆN VỀ CƠ SỞ</a:t>
            </a:r>
            <a:endParaRPr lang="en-US" sz="3200" dirty="0">
              <a:solidFill>
                <a:srgbClr val="000099"/>
              </a:solidFill>
              <a:latin typeface="Arial" pitchFamily="34" charset="0"/>
            </a:endParaRPr>
          </a:p>
        </p:txBody>
      </p:sp>
      <p:sp>
        <p:nvSpPr>
          <p:cNvPr id="5" name="Rectangle 4">
            <a:extLst>
              <a:ext uri="{FF2B5EF4-FFF2-40B4-BE49-F238E27FC236}">
                <a16:creationId xmlns:a16="http://schemas.microsoft.com/office/drawing/2014/main" id="{F6A8B0A7-6F9D-499E-A865-6BFBDE8534B8}"/>
              </a:ext>
            </a:extLst>
          </p:cNvPr>
          <p:cNvSpPr/>
          <p:nvPr/>
        </p:nvSpPr>
        <p:spPr>
          <a:xfrm>
            <a:off x="767408" y="2032111"/>
            <a:ext cx="10986716" cy="3347776"/>
          </a:xfrm>
          <a:prstGeom prst="rect">
            <a:avLst/>
          </a:prstGeom>
        </p:spPr>
        <p:txBody>
          <a:bodyPr wrap="square">
            <a:spAutoFit/>
          </a:bodyPr>
          <a:lstStyle/>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Có đủ nước đạt quy chuẩn kỹ thuật phục vụ sản xuất, kinh doanh thực phẩm; theo quy định của Bộ Y tế về chất lượng nước sạch sinh hoạt QCVN 01-1:2018/BYT.</a:t>
            </a:r>
          </a:p>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Hơi nước, khí nén sử dụng cho sản xuất thực phẩm phải bảo đảm sạch, an toàn, không gây ô nhiễm cho thực phẩm</a:t>
            </a:r>
            <a:r>
              <a:rPr lang="en-US" sz="2400" dirty="0">
                <a:solidFill>
                  <a:srgbClr val="242021"/>
                </a:solidFill>
                <a:latin typeface="Cambria" panose="02040503050406030204" pitchFamily="18" charset="0"/>
                <a:ea typeface="Cambria" panose="02040503050406030204" pitchFamily="18" charset="0"/>
              </a:rPr>
              <a:t>. </a:t>
            </a:r>
            <a:r>
              <a:rPr lang="vi-VN" sz="2400" dirty="0">
                <a:solidFill>
                  <a:srgbClr val="242021"/>
                </a:solidFill>
                <a:latin typeface="Cambria" panose="02040503050406030204" pitchFamily="18" charset="0"/>
                <a:ea typeface="Cambria" panose="02040503050406030204" pitchFamily="18" charset="0"/>
              </a:rPr>
              <a:t>Nước đá dùng trong bảo quản trực tiếp thực phẩm phải được sản xuất từ nguồn nước sạch theo quy chuẩn kỹ thuật.</a:t>
            </a:r>
          </a:p>
        </p:txBody>
      </p:sp>
      <p:sp>
        <p:nvSpPr>
          <p:cNvPr id="2" name="Rectangle 1">
            <a:extLst>
              <a:ext uri="{FF2B5EF4-FFF2-40B4-BE49-F238E27FC236}">
                <a16:creationId xmlns:a16="http://schemas.microsoft.com/office/drawing/2014/main" id="{A265DDD5-E11E-4B00-B121-682EBC53BC2C}"/>
              </a:ext>
            </a:extLst>
          </p:cNvPr>
          <p:cNvSpPr/>
          <p:nvPr/>
        </p:nvSpPr>
        <p:spPr>
          <a:xfrm>
            <a:off x="623392" y="898086"/>
            <a:ext cx="3606436" cy="658706"/>
          </a:xfrm>
          <a:prstGeom prst="rect">
            <a:avLst/>
          </a:prstGeom>
        </p:spPr>
        <p:txBody>
          <a:bodyPr wrap="none">
            <a:spAutoFit/>
          </a:bodyPr>
          <a:lstStyle/>
          <a:p>
            <a:pPr>
              <a:lnSpc>
                <a:spcPct val="150000"/>
              </a:lnSpc>
            </a:pPr>
            <a:r>
              <a:rPr lang="vi-VN" sz="2800" b="1" dirty="0">
                <a:solidFill>
                  <a:srgbClr val="FF0000"/>
                </a:solidFill>
                <a:latin typeface="Cambria" panose="02040503050406030204" pitchFamily="18" charset="0"/>
                <a:ea typeface="Cambria" panose="02040503050406030204" pitchFamily="18" charset="0"/>
              </a:rPr>
              <a:t>Nguồn nước, khí nén</a:t>
            </a:r>
          </a:p>
        </p:txBody>
      </p:sp>
    </p:spTree>
    <p:extLst>
      <p:ext uri="{BB962C8B-B14F-4D97-AF65-F5344CB8AC3E}">
        <p14:creationId xmlns:p14="http://schemas.microsoft.com/office/powerpoint/2010/main" val="2119995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7F93BA8-BF70-47DA-89AC-345B6451B589}"/>
              </a:ext>
            </a:extLst>
          </p:cNvPr>
          <p:cNvSpPr txBox="1">
            <a:spLocks/>
          </p:cNvSpPr>
          <p:nvPr/>
        </p:nvSpPr>
        <p:spPr>
          <a:xfrm>
            <a:off x="0" y="0"/>
            <a:ext cx="12192000"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a:r>
              <a:rPr lang="en-US" sz="3200" dirty="0"/>
              <a:t>1. </a:t>
            </a:r>
            <a:r>
              <a:rPr lang="vi-VN" sz="3200" dirty="0"/>
              <a:t>ĐIỀU KIỆN VỀ CƠ SỞ</a:t>
            </a:r>
            <a:endParaRPr lang="en-US" sz="3200" dirty="0">
              <a:solidFill>
                <a:srgbClr val="000099"/>
              </a:solidFill>
              <a:latin typeface="Arial" pitchFamily="34" charset="0"/>
            </a:endParaRPr>
          </a:p>
        </p:txBody>
      </p:sp>
      <p:sp>
        <p:nvSpPr>
          <p:cNvPr id="5" name="Rectangle 4">
            <a:extLst>
              <a:ext uri="{FF2B5EF4-FFF2-40B4-BE49-F238E27FC236}">
                <a16:creationId xmlns:a16="http://schemas.microsoft.com/office/drawing/2014/main" id="{F6A8B0A7-6F9D-499E-A865-6BFBDE8534B8}"/>
              </a:ext>
            </a:extLst>
          </p:cNvPr>
          <p:cNvSpPr/>
          <p:nvPr/>
        </p:nvSpPr>
        <p:spPr>
          <a:xfrm>
            <a:off x="767408" y="1831482"/>
            <a:ext cx="10081120" cy="3901774"/>
          </a:xfrm>
          <a:prstGeom prst="rect">
            <a:avLst/>
          </a:prstGeom>
        </p:spPr>
        <p:txBody>
          <a:bodyPr wrap="square">
            <a:spAutoFit/>
          </a:bodyPr>
          <a:lstStyle/>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Nơi bảo quản và phương tiện bảo quản phải có diện tích đủ rộng để bảo quản từng loại thực phẩm riêng biệt, có thể thực hiện kỹ thuật xếp dỡ an toàn và chính xác, bảo đảm vệ sinh trong quá trình bảo quản</a:t>
            </a:r>
          </a:p>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Có trang thiết bị điều chỉnh nhiệt độ, độ ẩm, thông gió và các yếu tố ảnh hưởng tới an toàn thực phẩm; có thiết bị chuyên dụng phù hợp để kiểm soát và theo dõi được chế độ bảo quản đối với từng loại thực phẩm, nguyên liệu theo yêu cầu của nhà sản xuất.</a:t>
            </a:r>
          </a:p>
        </p:txBody>
      </p:sp>
      <p:sp>
        <p:nvSpPr>
          <p:cNvPr id="2" name="Rectangle 1">
            <a:extLst>
              <a:ext uri="{FF2B5EF4-FFF2-40B4-BE49-F238E27FC236}">
                <a16:creationId xmlns:a16="http://schemas.microsoft.com/office/drawing/2014/main" id="{A265DDD5-E11E-4B00-B121-682EBC53BC2C}"/>
              </a:ext>
            </a:extLst>
          </p:cNvPr>
          <p:cNvSpPr/>
          <p:nvPr/>
        </p:nvSpPr>
        <p:spPr>
          <a:xfrm>
            <a:off x="623392" y="831411"/>
            <a:ext cx="2132315" cy="658706"/>
          </a:xfrm>
          <a:prstGeom prst="rect">
            <a:avLst/>
          </a:prstGeom>
        </p:spPr>
        <p:txBody>
          <a:bodyPr wrap="none">
            <a:spAutoFit/>
          </a:bodyPr>
          <a:lstStyle/>
          <a:p>
            <a:pPr>
              <a:lnSpc>
                <a:spcPct val="150000"/>
              </a:lnSpc>
            </a:pPr>
            <a:r>
              <a:rPr lang="vi-VN" sz="2800" b="1" dirty="0">
                <a:solidFill>
                  <a:srgbClr val="FF0000"/>
                </a:solidFill>
                <a:latin typeface="Cambria" panose="02040503050406030204" pitchFamily="18" charset="0"/>
                <a:ea typeface="Cambria" panose="02040503050406030204" pitchFamily="18" charset="0"/>
              </a:rPr>
              <a:t>Kho lưu trữ</a:t>
            </a:r>
          </a:p>
        </p:txBody>
      </p:sp>
    </p:spTree>
    <p:extLst>
      <p:ext uri="{BB962C8B-B14F-4D97-AF65-F5344CB8AC3E}">
        <p14:creationId xmlns:p14="http://schemas.microsoft.com/office/powerpoint/2010/main" val="32491292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7F93BA8-BF70-47DA-89AC-345B6451B589}"/>
              </a:ext>
            </a:extLst>
          </p:cNvPr>
          <p:cNvSpPr txBox="1">
            <a:spLocks/>
          </p:cNvSpPr>
          <p:nvPr/>
        </p:nvSpPr>
        <p:spPr>
          <a:xfrm>
            <a:off x="0" y="-27384"/>
            <a:ext cx="12192000"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a:r>
              <a:rPr lang="en-US" sz="3200" dirty="0"/>
              <a:t>1. </a:t>
            </a:r>
            <a:r>
              <a:rPr lang="vi-VN" sz="3200" dirty="0"/>
              <a:t>ĐIỀU KIỆN VỀ CƠ SỞ</a:t>
            </a:r>
            <a:endParaRPr lang="en-US" sz="3200" dirty="0">
              <a:solidFill>
                <a:srgbClr val="000099"/>
              </a:solidFill>
              <a:latin typeface="Arial" pitchFamily="34" charset="0"/>
            </a:endParaRPr>
          </a:p>
        </p:txBody>
      </p:sp>
      <p:sp>
        <p:nvSpPr>
          <p:cNvPr id="5" name="Rectangle 4">
            <a:extLst>
              <a:ext uri="{FF2B5EF4-FFF2-40B4-BE49-F238E27FC236}">
                <a16:creationId xmlns:a16="http://schemas.microsoft.com/office/drawing/2014/main" id="{F6A8B0A7-6F9D-499E-A865-6BFBDE8534B8}"/>
              </a:ext>
            </a:extLst>
          </p:cNvPr>
          <p:cNvSpPr/>
          <p:nvPr/>
        </p:nvSpPr>
        <p:spPr>
          <a:xfrm>
            <a:off x="767408" y="1517047"/>
            <a:ext cx="10986716" cy="4600042"/>
          </a:xfrm>
          <a:prstGeom prst="rect">
            <a:avLst/>
          </a:prstGeom>
        </p:spPr>
        <p:txBody>
          <a:bodyPr wrap="square">
            <a:spAutoFit/>
          </a:bodyPr>
          <a:lstStyle/>
          <a:p>
            <a:pPr marL="342900" indent="-342900">
              <a:lnSpc>
                <a:spcPct val="150000"/>
              </a:lnSpc>
              <a:buFont typeface="Wingdings" panose="05000000000000000000" pitchFamily="2" charset="2"/>
              <a:buChar char="q"/>
            </a:pPr>
            <a:r>
              <a:rPr lang="vi-VN" sz="2200" dirty="0">
                <a:solidFill>
                  <a:srgbClr val="242021"/>
                </a:solidFill>
                <a:latin typeface="Cambria" panose="02040503050406030204" pitchFamily="18" charset="0"/>
                <a:ea typeface="Cambria" panose="02040503050406030204" pitchFamily="18" charset="0"/>
              </a:rPr>
              <a:t>Nguyên liệu, sản phẩm thực phẩm phải được đóng gói và bảo quản ở vị trí cách nền tối thiểu 10 cm, cách tường tối thiểu 30 cm và cách trần tối thiểu 50 cm; tuân thủ độ cao xếp lớp lưu kho theo hướng dẫn của nhà sản xuất</a:t>
            </a:r>
            <a:r>
              <a:rPr lang="en-US" sz="2200" dirty="0">
                <a:solidFill>
                  <a:srgbClr val="242021"/>
                </a:solidFill>
                <a:latin typeface="Cambria" panose="02040503050406030204" pitchFamily="18" charset="0"/>
                <a:ea typeface="Cambria" panose="02040503050406030204" pitchFamily="18" charset="0"/>
              </a:rPr>
              <a:t>.</a:t>
            </a:r>
            <a:endParaRPr lang="vi-VN" sz="2200" dirty="0">
              <a:solidFill>
                <a:srgbClr val="242021"/>
              </a:solidFill>
              <a:latin typeface="Cambria" panose="02040503050406030204" pitchFamily="18" charset="0"/>
              <a:ea typeface="Cambria" panose="02040503050406030204" pitchFamily="18" charset="0"/>
            </a:endParaRPr>
          </a:p>
          <a:p>
            <a:pPr marL="342900" indent="-342900">
              <a:lnSpc>
                <a:spcPct val="150000"/>
              </a:lnSpc>
              <a:buFont typeface="Wingdings" panose="05000000000000000000" pitchFamily="2" charset="2"/>
              <a:buChar char="q"/>
            </a:pPr>
            <a:r>
              <a:rPr lang="vi-VN" sz="2200" dirty="0">
                <a:solidFill>
                  <a:srgbClr val="242021"/>
                </a:solidFill>
                <a:latin typeface="Cambria" panose="02040503050406030204" pitchFamily="18" charset="0"/>
                <a:ea typeface="Cambria" panose="02040503050406030204" pitchFamily="18" charset="0"/>
              </a:rPr>
              <a:t>Nguyên liệu thực phẩm, phụ gia thực phẩm, chất hỗ trợ chế biến thực phẩm, chất bảo quản thực phẩm và sản phẩm thực phẩm phải được chứa đựng, bảo quản theo các quy định về bảo quản sản phẩm của nhà sản xuất và yêu cầu của loại thực phẩm về nhiệt độ, độ ẩm, ánh sáng và các yếu tố ảnh hưởng tới an toàn thực phẩm. Sản phẩm bảo quản trong kho thành phẩm phải được sắp xếp riêng biệt theo lô và có bảng ghi các thông tin về: Tên sản phẩm, lô hàng, ngày sản xuất, ca sản xuất.</a:t>
            </a:r>
          </a:p>
        </p:txBody>
      </p:sp>
      <p:sp>
        <p:nvSpPr>
          <p:cNvPr id="2" name="Rectangle 1">
            <a:extLst>
              <a:ext uri="{FF2B5EF4-FFF2-40B4-BE49-F238E27FC236}">
                <a16:creationId xmlns:a16="http://schemas.microsoft.com/office/drawing/2014/main" id="{A265DDD5-E11E-4B00-B121-682EBC53BC2C}"/>
              </a:ext>
            </a:extLst>
          </p:cNvPr>
          <p:cNvSpPr/>
          <p:nvPr/>
        </p:nvSpPr>
        <p:spPr>
          <a:xfrm>
            <a:off x="623392" y="831411"/>
            <a:ext cx="2132315" cy="658706"/>
          </a:xfrm>
          <a:prstGeom prst="rect">
            <a:avLst/>
          </a:prstGeom>
        </p:spPr>
        <p:txBody>
          <a:bodyPr wrap="none">
            <a:spAutoFit/>
          </a:bodyPr>
          <a:lstStyle/>
          <a:p>
            <a:pPr>
              <a:lnSpc>
                <a:spcPct val="150000"/>
              </a:lnSpc>
            </a:pPr>
            <a:r>
              <a:rPr lang="vi-VN" sz="2800" b="1" dirty="0">
                <a:solidFill>
                  <a:srgbClr val="FF0000"/>
                </a:solidFill>
                <a:latin typeface="Cambria" panose="02040503050406030204" pitchFamily="18" charset="0"/>
                <a:ea typeface="Cambria" panose="02040503050406030204" pitchFamily="18" charset="0"/>
              </a:rPr>
              <a:t>Kho lưu trữ</a:t>
            </a:r>
          </a:p>
        </p:txBody>
      </p:sp>
    </p:spTree>
    <p:extLst>
      <p:ext uri="{BB962C8B-B14F-4D97-AF65-F5344CB8AC3E}">
        <p14:creationId xmlns:p14="http://schemas.microsoft.com/office/powerpoint/2010/main" val="16392707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7F93BA8-BF70-47DA-89AC-345B6451B589}"/>
              </a:ext>
            </a:extLst>
          </p:cNvPr>
          <p:cNvSpPr txBox="1">
            <a:spLocks/>
          </p:cNvSpPr>
          <p:nvPr/>
        </p:nvSpPr>
        <p:spPr>
          <a:xfrm>
            <a:off x="0" y="0"/>
            <a:ext cx="12192000"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a:r>
              <a:rPr lang="en-US" sz="3200" dirty="0"/>
              <a:t>1. </a:t>
            </a:r>
            <a:r>
              <a:rPr lang="vi-VN" sz="3200" dirty="0"/>
              <a:t>ĐIỀU KIỆN VỀ CƠ SỞ</a:t>
            </a:r>
            <a:endParaRPr lang="en-US" sz="3200" dirty="0">
              <a:solidFill>
                <a:srgbClr val="000099"/>
              </a:solidFill>
              <a:latin typeface="Arial" pitchFamily="34" charset="0"/>
            </a:endParaRPr>
          </a:p>
        </p:txBody>
      </p:sp>
      <p:sp>
        <p:nvSpPr>
          <p:cNvPr id="5" name="Rectangle 4">
            <a:extLst>
              <a:ext uri="{FF2B5EF4-FFF2-40B4-BE49-F238E27FC236}">
                <a16:creationId xmlns:a16="http://schemas.microsoft.com/office/drawing/2014/main" id="{F6A8B0A7-6F9D-499E-A865-6BFBDE8534B8}"/>
              </a:ext>
            </a:extLst>
          </p:cNvPr>
          <p:cNvSpPr/>
          <p:nvPr/>
        </p:nvSpPr>
        <p:spPr>
          <a:xfrm>
            <a:off x="767408" y="1517047"/>
            <a:ext cx="10986716" cy="4455772"/>
          </a:xfrm>
          <a:prstGeom prst="rect">
            <a:avLst/>
          </a:prstGeom>
        </p:spPr>
        <p:txBody>
          <a:bodyPr wrap="square">
            <a:spAutoFit/>
          </a:bodyPr>
          <a:lstStyle/>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Cống thoát nước thải phải có kích thước phù hợp đảm bảo đủ công suất để không bị tắc, cống thoát nước phải có nắp bảo vệ</a:t>
            </a:r>
            <a:r>
              <a:rPr lang="en-US" sz="2400" dirty="0">
                <a:solidFill>
                  <a:srgbClr val="242021"/>
                </a:solidFill>
                <a:latin typeface="Cambria" panose="02040503050406030204" pitchFamily="18" charset="0"/>
                <a:ea typeface="Cambria" panose="02040503050406030204" pitchFamily="18" charset="0"/>
              </a:rPr>
              <a:t>.</a:t>
            </a:r>
            <a:endParaRPr lang="vi-VN" sz="2400" dirty="0">
              <a:solidFill>
                <a:srgbClr val="242021"/>
              </a:solidFill>
              <a:latin typeface="Cambria" panose="02040503050406030204" pitchFamily="18" charset="0"/>
              <a:ea typeface="Cambria" panose="02040503050406030204" pitchFamily="18" charset="0"/>
            </a:endParaRPr>
          </a:p>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Có đủ dụng cụ thu gom chất thải, rác thải; dụng cụ làm bằng vật liệu ít bị hư hỏng, bảo đảm kín, có nắp đậy, có khoá trong các trường hợp cần thiết. dụng cụ thu gom chất thải, rác thải phải bảo đảm kín, có nắp đậy và được vệ sinh thường xuyên.</a:t>
            </a:r>
          </a:p>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Dụng cụ chứa đựng chất thải nguy hiểm phải được thiết kế đặc biệt, dễ phân biệt, khi cần có thể khóa để tránh ô nhiễm</a:t>
            </a:r>
            <a:r>
              <a:rPr lang="en-US" sz="2400" dirty="0">
                <a:solidFill>
                  <a:srgbClr val="242021"/>
                </a:solidFill>
                <a:latin typeface="Cambria" panose="02040503050406030204" pitchFamily="18" charset="0"/>
                <a:ea typeface="Cambria" panose="02040503050406030204" pitchFamily="18" charset="0"/>
              </a:rPr>
              <a:t>.</a:t>
            </a:r>
            <a:endParaRPr lang="vi-VN" sz="2400" dirty="0">
              <a:solidFill>
                <a:srgbClr val="242021"/>
              </a:solidFill>
              <a:latin typeface="Cambria" panose="02040503050406030204" pitchFamily="18" charset="0"/>
              <a:ea typeface="Cambria" panose="02040503050406030204" pitchFamily="18" charset="0"/>
            </a:endParaRPr>
          </a:p>
        </p:txBody>
      </p:sp>
      <p:sp>
        <p:nvSpPr>
          <p:cNvPr id="2" name="Rectangle 1">
            <a:extLst>
              <a:ext uri="{FF2B5EF4-FFF2-40B4-BE49-F238E27FC236}">
                <a16:creationId xmlns:a16="http://schemas.microsoft.com/office/drawing/2014/main" id="{A265DDD5-E11E-4B00-B121-682EBC53BC2C}"/>
              </a:ext>
            </a:extLst>
          </p:cNvPr>
          <p:cNvSpPr/>
          <p:nvPr/>
        </p:nvSpPr>
        <p:spPr>
          <a:xfrm>
            <a:off x="623392" y="831411"/>
            <a:ext cx="3283271" cy="658706"/>
          </a:xfrm>
          <a:prstGeom prst="rect">
            <a:avLst/>
          </a:prstGeom>
        </p:spPr>
        <p:txBody>
          <a:bodyPr wrap="none">
            <a:spAutoFit/>
          </a:bodyPr>
          <a:lstStyle/>
          <a:p>
            <a:pPr>
              <a:lnSpc>
                <a:spcPct val="150000"/>
              </a:lnSpc>
            </a:pPr>
            <a:r>
              <a:rPr lang="vi-VN" sz="2800" b="1" dirty="0">
                <a:solidFill>
                  <a:srgbClr val="FF0000"/>
                </a:solidFill>
                <a:latin typeface="Cambria" panose="02040503050406030204" pitchFamily="18" charset="0"/>
                <a:ea typeface="Cambria" panose="02040503050406030204" pitchFamily="18" charset="0"/>
              </a:rPr>
              <a:t>Rác thải, nước thải</a:t>
            </a:r>
          </a:p>
        </p:txBody>
      </p:sp>
    </p:spTree>
    <p:extLst>
      <p:ext uri="{BB962C8B-B14F-4D97-AF65-F5344CB8AC3E}">
        <p14:creationId xmlns:p14="http://schemas.microsoft.com/office/powerpoint/2010/main" val="35286369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50" name="Rectangle 29">
            <a:extLst>
              <a:ext uri="{FF2B5EF4-FFF2-40B4-BE49-F238E27FC236}">
                <a16:creationId xmlns:a16="http://schemas.microsoft.com/office/drawing/2014/main" id="{86C16C40-7C29-4ACC-B851-7E08E459B5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31">
            <a:extLst>
              <a:ext uri="{FF2B5EF4-FFF2-40B4-BE49-F238E27FC236}">
                <a16:creationId xmlns:a16="http://schemas.microsoft.com/office/drawing/2014/main" id="{CDD733AE-DD5E-4C77-8BCD-72BF12A06BB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33" name="Straight Connector 32">
              <a:extLst>
                <a:ext uri="{FF2B5EF4-FFF2-40B4-BE49-F238E27FC236}">
                  <a16:creationId xmlns:a16="http://schemas.microsoft.com/office/drawing/2014/main" id="{51DE90A4-932E-4370-BA07-30F43254C01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52" name="Straight Connector 33">
              <a:extLst>
                <a:ext uri="{FF2B5EF4-FFF2-40B4-BE49-F238E27FC236}">
                  <a16:creationId xmlns:a16="http://schemas.microsoft.com/office/drawing/2014/main" id="{6A19CA4A-B208-452A-8BE4-BC6940D33D4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sp>
          <p:nvSpPr>
            <p:cNvPr id="35" name="Rectangle 23">
              <a:extLst>
                <a:ext uri="{FF2B5EF4-FFF2-40B4-BE49-F238E27FC236}">
                  <a16:creationId xmlns:a16="http://schemas.microsoft.com/office/drawing/2014/main" id="{B74F8D3E-E618-4DE3-A0CC-B4904BB5D5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3" name="Rectangle 25">
              <a:extLst>
                <a:ext uri="{FF2B5EF4-FFF2-40B4-BE49-F238E27FC236}">
                  <a16:creationId xmlns:a16="http://schemas.microsoft.com/office/drawing/2014/main" id="{299DA406-C54B-4E31-867D-FAF8DCE704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7" name="Isosceles Triangle 36">
              <a:extLst>
                <a:ext uri="{FF2B5EF4-FFF2-40B4-BE49-F238E27FC236}">
                  <a16:creationId xmlns:a16="http://schemas.microsoft.com/office/drawing/2014/main" id="{A1E16883-5140-47C4-A9AD-AD6598AC3E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54" name="Rectangle 27">
              <a:extLst>
                <a:ext uri="{FF2B5EF4-FFF2-40B4-BE49-F238E27FC236}">
                  <a16:creationId xmlns:a16="http://schemas.microsoft.com/office/drawing/2014/main" id="{4CD848DC-8A2A-4093-9BDD-7AF4B6A278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9" name="Rectangle 28">
              <a:extLst>
                <a:ext uri="{FF2B5EF4-FFF2-40B4-BE49-F238E27FC236}">
                  <a16:creationId xmlns:a16="http://schemas.microsoft.com/office/drawing/2014/main" id="{34635A4D-E9CE-4B78-912A-479EA4512B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5" name="Rectangle 29">
              <a:extLst>
                <a:ext uri="{FF2B5EF4-FFF2-40B4-BE49-F238E27FC236}">
                  <a16:creationId xmlns:a16="http://schemas.microsoft.com/office/drawing/2014/main" id="{D663A5EE-5581-44F3-8F98-688755F63E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41" name="Isosceles Triangle 40">
              <a:extLst>
                <a:ext uri="{FF2B5EF4-FFF2-40B4-BE49-F238E27FC236}">
                  <a16:creationId xmlns:a16="http://schemas.microsoft.com/office/drawing/2014/main" id="{B1E84E6A-F5AE-4F4D-98F2-82FE4FCC26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6" name="Isosceles Triangle 41">
              <a:extLst>
                <a:ext uri="{FF2B5EF4-FFF2-40B4-BE49-F238E27FC236}">
                  <a16:creationId xmlns:a16="http://schemas.microsoft.com/office/drawing/2014/main" id="{DDE7DDC9-17D4-4686-833D-48F8733B49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4" name="Title 1">
            <a:extLst>
              <a:ext uri="{FF2B5EF4-FFF2-40B4-BE49-F238E27FC236}">
                <a16:creationId xmlns:a16="http://schemas.microsoft.com/office/drawing/2014/main" id="{D7F93BA8-BF70-47DA-89AC-345B6451B589}"/>
              </a:ext>
            </a:extLst>
          </p:cNvPr>
          <p:cNvSpPr txBox="1">
            <a:spLocks/>
          </p:cNvSpPr>
          <p:nvPr/>
        </p:nvSpPr>
        <p:spPr>
          <a:xfrm>
            <a:off x="677334" y="609600"/>
            <a:ext cx="8596668" cy="132080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defTabSz="457200">
              <a:spcAft>
                <a:spcPts val="600"/>
              </a:spcAft>
            </a:pPr>
            <a:r>
              <a:rPr lang="en-US" sz="3600" dirty="0">
                <a:solidFill>
                  <a:schemeClr val="accent1"/>
                </a:solidFill>
                <a:latin typeface="+mj-lt"/>
                <a:cs typeface="+mj-cs"/>
              </a:rPr>
              <a:t>1. ĐIỀU KIỆN VỀ CƠ SỞ</a:t>
            </a:r>
          </a:p>
        </p:txBody>
      </p:sp>
      <p:sp>
        <p:nvSpPr>
          <p:cNvPr id="5" name="Rectangle 4">
            <a:extLst>
              <a:ext uri="{FF2B5EF4-FFF2-40B4-BE49-F238E27FC236}">
                <a16:creationId xmlns:a16="http://schemas.microsoft.com/office/drawing/2014/main" id="{F6A8B0A7-6F9D-499E-A865-6BFBDE8534B8}"/>
              </a:ext>
            </a:extLst>
          </p:cNvPr>
          <p:cNvSpPr/>
          <p:nvPr/>
        </p:nvSpPr>
        <p:spPr>
          <a:xfrm>
            <a:off x="677334" y="2304605"/>
            <a:ext cx="8596668" cy="3140619"/>
          </a:xfrm>
          <a:prstGeom prst="rect">
            <a:avLst/>
          </a:prstGeom>
        </p:spPr>
        <p:txBody>
          <a:bodyPr vert="horz" lIns="91440" tIns="45720" rIns="91440" bIns="45720" rtlCol="0">
            <a:normAutofit/>
          </a:bodyPr>
          <a:lstStyle/>
          <a:p>
            <a:pPr marL="342900" indent="-342900">
              <a:spcBef>
                <a:spcPts val="1000"/>
              </a:spcBef>
              <a:buClr>
                <a:schemeClr val="accent1"/>
              </a:buClr>
              <a:buSzPct val="80000"/>
              <a:buFont typeface="Wingdings 3" charset="2"/>
              <a:buChar char=""/>
            </a:pPr>
            <a:r>
              <a:rPr lang="en-US" sz="2200" dirty="0" err="1">
                <a:solidFill>
                  <a:schemeClr val="tx1">
                    <a:lumMod val="75000"/>
                    <a:lumOff val="25000"/>
                  </a:schemeClr>
                </a:solidFill>
                <a:latin typeface="Cambria" panose="02040503050406030204" pitchFamily="18" charset="0"/>
                <a:ea typeface="Cambria" panose="02040503050406030204" pitchFamily="18" charset="0"/>
              </a:rPr>
              <a:t>Có</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đủ</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thiết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bị</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phòng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chống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côn</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trùng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và</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động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vật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gây</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hại</a:t>
            </a:r>
            <a:endParaRPr lang="en-US" sz="2200" dirty="0">
              <a:solidFill>
                <a:schemeClr val="tx1">
                  <a:lumMod val="75000"/>
                  <a:lumOff val="25000"/>
                </a:schemeClr>
              </a:solidFill>
              <a:latin typeface="Cambria" panose="02040503050406030204" pitchFamily="18" charset="0"/>
              <a:ea typeface="Cambria" panose="02040503050406030204" pitchFamily="18" charset="0"/>
            </a:endParaRPr>
          </a:p>
          <a:p>
            <a:pPr marL="342900" indent="-342900">
              <a:spcBef>
                <a:spcPts val="1000"/>
              </a:spcBef>
              <a:buClr>
                <a:schemeClr val="accent1"/>
              </a:buClr>
              <a:buSzPct val="80000"/>
              <a:buFont typeface="Wingdings 3" charset="2"/>
              <a:buChar char=""/>
            </a:pPr>
            <a:r>
              <a:rPr lang="en-US" sz="2200" dirty="0" err="1">
                <a:solidFill>
                  <a:schemeClr val="tx1">
                    <a:lumMod val="75000"/>
                    <a:lumOff val="25000"/>
                  </a:schemeClr>
                </a:solidFill>
                <a:latin typeface="Cambria" panose="02040503050406030204" pitchFamily="18" charset="0"/>
                <a:ea typeface="Cambria" panose="02040503050406030204" pitchFamily="18" charset="0"/>
              </a:rPr>
              <a:t>Bảo</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đảm</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không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có</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côn</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trùng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và</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động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vật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gây</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hại</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xâm</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nhập</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vào</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khu</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vực</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sản</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xuất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và</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kho</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chứa</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thực</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phẩm</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nguyên</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liệu</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thực</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phẩm</a:t>
            </a:r>
            <a:r>
              <a:rPr lang="en-US" sz="2200" dirty="0">
                <a:solidFill>
                  <a:schemeClr val="tx1">
                    <a:lumMod val="75000"/>
                    <a:lumOff val="25000"/>
                  </a:schemeClr>
                </a:solidFill>
                <a:latin typeface="Cambria" panose="02040503050406030204" pitchFamily="18" charset="0"/>
                <a:ea typeface="Cambria" panose="02040503050406030204" pitchFamily="18" charset="0"/>
              </a:rPr>
              <a:t>.</a:t>
            </a:r>
          </a:p>
          <a:p>
            <a:pPr marL="342900" indent="-342900">
              <a:spcBef>
                <a:spcPts val="1000"/>
              </a:spcBef>
              <a:buClr>
                <a:schemeClr val="accent1"/>
              </a:buClr>
              <a:buSzPct val="80000"/>
              <a:buFont typeface="Wingdings 3" charset="2"/>
              <a:buChar char=""/>
            </a:pPr>
            <a:r>
              <a:rPr lang="en-US" sz="2200" dirty="0" err="1">
                <a:solidFill>
                  <a:schemeClr val="tx1">
                    <a:lumMod val="75000"/>
                    <a:lumOff val="25000"/>
                  </a:schemeClr>
                </a:solidFill>
                <a:latin typeface="Cambria" panose="02040503050406030204" pitchFamily="18" charset="0"/>
                <a:ea typeface="Cambria" panose="02040503050406030204" pitchFamily="18" charset="0"/>
              </a:rPr>
              <a:t>Không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sử</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dụng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hoá</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chất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diệt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chuột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côn</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trùng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và</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động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vật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gây</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hại</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trong</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khu</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vực</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sản</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xuất</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và</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kho</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chứa</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thực</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phẩm</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nguyên</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liệu</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thực</a:t>
            </a:r>
            <a:r>
              <a:rPr lang="en-US" sz="2200" dirty="0">
                <a:solidFill>
                  <a:schemeClr val="tx1">
                    <a:lumMod val="75000"/>
                    <a:lumOff val="25000"/>
                  </a:schemeClr>
                </a:solidFill>
                <a:latin typeface="Cambria" panose="02040503050406030204" pitchFamily="18" charset="0"/>
                <a:ea typeface="Cambria" panose="02040503050406030204" pitchFamily="18" charset="0"/>
              </a:rPr>
              <a:t> </a:t>
            </a:r>
            <a:r>
              <a:rPr lang="en-US" sz="2200" dirty="0" err="1">
                <a:solidFill>
                  <a:schemeClr val="tx1">
                    <a:lumMod val="75000"/>
                    <a:lumOff val="25000"/>
                  </a:schemeClr>
                </a:solidFill>
                <a:latin typeface="Cambria" panose="02040503050406030204" pitchFamily="18" charset="0"/>
                <a:ea typeface="Cambria" panose="02040503050406030204" pitchFamily="18" charset="0"/>
              </a:rPr>
              <a:t>phẩm</a:t>
            </a:r>
            <a:r>
              <a:rPr lang="en-US" sz="2200" dirty="0">
                <a:solidFill>
                  <a:schemeClr val="tx1">
                    <a:lumMod val="75000"/>
                    <a:lumOff val="25000"/>
                  </a:schemeClr>
                </a:solidFill>
                <a:latin typeface="Cambria" panose="02040503050406030204" pitchFamily="18" charset="0"/>
                <a:ea typeface="Cambria" panose="02040503050406030204" pitchFamily="18" charset="0"/>
              </a:rPr>
              <a:t>.</a:t>
            </a:r>
          </a:p>
        </p:txBody>
      </p:sp>
      <p:sp>
        <p:nvSpPr>
          <p:cNvPr id="6" name="Rectangle 5">
            <a:extLst>
              <a:ext uri="{FF2B5EF4-FFF2-40B4-BE49-F238E27FC236}">
                <a16:creationId xmlns:a16="http://schemas.microsoft.com/office/drawing/2014/main" id="{6B28F6D4-627A-46E0-9236-BBEF8223B69E}"/>
              </a:ext>
            </a:extLst>
          </p:cNvPr>
          <p:cNvSpPr/>
          <p:nvPr/>
        </p:nvSpPr>
        <p:spPr>
          <a:xfrm>
            <a:off x="623392" y="1114110"/>
            <a:ext cx="6289029" cy="658706"/>
          </a:xfrm>
          <a:prstGeom prst="rect">
            <a:avLst/>
          </a:prstGeom>
        </p:spPr>
        <p:txBody>
          <a:bodyPr wrap="none">
            <a:spAutoFit/>
          </a:bodyPr>
          <a:lstStyle/>
          <a:p>
            <a:pPr>
              <a:lnSpc>
                <a:spcPct val="150000"/>
              </a:lnSpc>
              <a:spcAft>
                <a:spcPts val="600"/>
              </a:spcAft>
            </a:pPr>
            <a:r>
              <a:rPr lang="vi-VN" sz="2800" b="1" dirty="0">
                <a:solidFill>
                  <a:srgbClr val="FF0000"/>
                </a:solidFill>
                <a:latin typeface="Cambria" panose="02040503050406030204" pitchFamily="18" charset="0"/>
                <a:ea typeface="Cambria" panose="02040503050406030204" pitchFamily="18" charset="0"/>
              </a:rPr>
              <a:t>Kiểm soát </a:t>
            </a:r>
            <a:r>
              <a:rPr lang="en-US" sz="2800" b="1" dirty="0" err="1">
                <a:solidFill>
                  <a:srgbClr val="FF0000"/>
                </a:solidFill>
                <a:latin typeface="Cambria" panose="02040503050406030204" pitchFamily="18" charset="0"/>
                <a:ea typeface="Cambria" panose="02040503050406030204" pitchFamily="18" charset="0"/>
              </a:rPr>
              <a:t>côn</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trùng</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động</a:t>
            </a:r>
            <a:r>
              <a:rPr lang="en-US" sz="2800" b="1" dirty="0">
                <a:solidFill>
                  <a:srgbClr val="FF0000"/>
                </a:solidFill>
                <a:latin typeface="Cambria" panose="02040503050406030204" pitchFamily="18" charset="0"/>
                <a:ea typeface="Cambria" panose="02040503050406030204" pitchFamily="18" charset="0"/>
              </a:rPr>
              <a:t> </a:t>
            </a:r>
            <a:r>
              <a:rPr lang="vi-VN" sz="2800" b="1" dirty="0">
                <a:solidFill>
                  <a:srgbClr val="FF0000"/>
                </a:solidFill>
                <a:latin typeface="Cambria" panose="02040503050406030204" pitchFamily="18" charset="0"/>
                <a:ea typeface="Cambria" panose="02040503050406030204" pitchFamily="18" charset="0"/>
              </a:rPr>
              <a:t>vật gây hại</a:t>
            </a:r>
          </a:p>
        </p:txBody>
      </p:sp>
    </p:spTree>
    <p:extLst>
      <p:ext uri="{BB962C8B-B14F-4D97-AF65-F5344CB8AC3E}">
        <p14:creationId xmlns:p14="http://schemas.microsoft.com/office/powerpoint/2010/main" val="21570374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7F93BA8-BF70-47DA-89AC-345B6451B589}"/>
              </a:ext>
            </a:extLst>
          </p:cNvPr>
          <p:cNvSpPr txBox="1">
            <a:spLocks/>
          </p:cNvSpPr>
          <p:nvPr/>
        </p:nvSpPr>
        <p:spPr>
          <a:xfrm>
            <a:off x="2423592" y="548680"/>
            <a:ext cx="7225133" cy="132080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a:r>
              <a:rPr lang="en-US" sz="3600" dirty="0">
                <a:solidFill>
                  <a:schemeClr val="accent1"/>
                </a:solidFill>
                <a:latin typeface="+mj-lt"/>
                <a:cs typeface="+mj-cs"/>
              </a:rPr>
              <a:t>2. TRANG THIẾT BỊ, DỤNG CỤ</a:t>
            </a:r>
            <a:r>
              <a:rPr lang="en-US" sz="3600" dirty="0"/>
              <a:t>CỤ</a:t>
            </a:r>
            <a:endParaRPr lang="en-US" sz="3600" dirty="0">
              <a:solidFill>
                <a:srgbClr val="000099"/>
              </a:solidFill>
              <a:latin typeface="Arial" pitchFamily="34" charset="0"/>
            </a:endParaRPr>
          </a:p>
        </p:txBody>
      </p:sp>
      <p:pic>
        <p:nvPicPr>
          <p:cNvPr id="7" name="Picture 6" descr="Metal tic-tac-toe game pieces">
            <a:extLst>
              <a:ext uri="{FF2B5EF4-FFF2-40B4-BE49-F238E27FC236}">
                <a16:creationId xmlns:a16="http://schemas.microsoft.com/office/drawing/2014/main" id="{4555D0F7-6B48-A816-85AA-28F0689D2B3F}"/>
              </a:ext>
            </a:extLst>
          </p:cNvPr>
          <p:cNvPicPr>
            <a:picLocks noChangeAspect="1"/>
          </p:cNvPicPr>
          <p:nvPr/>
        </p:nvPicPr>
        <p:blipFill rotWithShape="1">
          <a:blip r:embed="rId3"/>
          <a:srcRect l="32075" r="38067" b="-2"/>
          <a:stretch/>
        </p:blipFill>
        <p:spPr>
          <a:xfrm>
            <a:off x="20" y="10"/>
            <a:ext cx="2734036" cy="6867719"/>
          </a:xfrm>
          <a:custGeom>
            <a:avLst/>
            <a:gdLst/>
            <a:ahLst/>
            <a:cxnLst/>
            <a:rect l="l" t="t" r="r" b="b"/>
            <a:pathLst>
              <a:path w="2734056" h="6858000">
                <a:moveTo>
                  <a:pt x="0" y="0"/>
                </a:moveTo>
                <a:lnTo>
                  <a:pt x="1674254" y="0"/>
                </a:lnTo>
                <a:lnTo>
                  <a:pt x="2734056" y="6850199"/>
                </a:lnTo>
                <a:lnTo>
                  <a:pt x="2734056" y="6858000"/>
                </a:lnTo>
                <a:lnTo>
                  <a:pt x="461457" y="6858000"/>
                </a:lnTo>
                <a:lnTo>
                  <a:pt x="0" y="4134118"/>
                </a:lnTo>
                <a:close/>
              </a:path>
            </a:pathLst>
          </a:custGeom>
        </p:spPr>
      </p:pic>
      <p:sp>
        <p:nvSpPr>
          <p:cNvPr id="5" name="Rectangle 4">
            <a:extLst>
              <a:ext uri="{FF2B5EF4-FFF2-40B4-BE49-F238E27FC236}">
                <a16:creationId xmlns:a16="http://schemas.microsoft.com/office/drawing/2014/main" id="{F6A8B0A7-6F9D-499E-A865-6BFBDE8534B8}"/>
              </a:ext>
            </a:extLst>
          </p:cNvPr>
          <p:cNvSpPr/>
          <p:nvPr/>
        </p:nvSpPr>
        <p:spPr>
          <a:xfrm>
            <a:off x="2567609" y="2060849"/>
            <a:ext cx="8424936" cy="3980514"/>
          </a:xfrm>
          <a:prstGeom prst="rect">
            <a:avLst/>
          </a:prstGeom>
        </p:spPr>
        <p:txBody>
          <a:bodyPr vert="horz" lIns="91440" tIns="45720" rIns="91440" bIns="45720" rtlCol="0">
            <a:noAutofit/>
          </a:bodyPr>
          <a:lstStyle/>
          <a:p>
            <a:pPr marL="342900" indent="-342900">
              <a:lnSpc>
                <a:spcPct val="150000"/>
              </a:lnSpc>
              <a:buFont typeface="Wingdings" panose="05000000000000000000" pitchFamily="2" charset="2"/>
              <a:buChar char="q"/>
            </a:pPr>
            <a:r>
              <a:rPr lang="vi-VN" sz="2200" dirty="0">
                <a:solidFill>
                  <a:srgbClr val="242021"/>
                </a:solidFill>
                <a:latin typeface="Cambria" panose="02040503050406030204" pitchFamily="18" charset="0"/>
                <a:ea typeface="Cambria" panose="02040503050406030204" pitchFamily="18" charset="0"/>
              </a:rPr>
              <a:t>Thiết bị phải được thiết kế thích hợp cho mục đích sử dụng và phải được sử dụng sao cho hạn chế thấp nhất nguy cơ nhiễm vào sản phẩm</a:t>
            </a:r>
          </a:p>
          <a:p>
            <a:pPr marL="342900" indent="-342900">
              <a:lnSpc>
                <a:spcPct val="150000"/>
              </a:lnSpc>
              <a:buFont typeface="Wingdings" panose="05000000000000000000" pitchFamily="2" charset="2"/>
              <a:buChar char="q"/>
            </a:pPr>
            <a:r>
              <a:rPr lang="vi-VN" sz="2200" dirty="0">
                <a:solidFill>
                  <a:srgbClr val="242021"/>
                </a:solidFill>
                <a:latin typeface="Cambria" panose="02040503050406030204" pitchFamily="18" charset="0"/>
                <a:ea typeface="Cambria" panose="02040503050406030204" pitchFamily="18" charset="0"/>
              </a:rPr>
              <a:t>Có đủ trang thiết bị phù hợp để xử lý nguyên liệu, chế biến, đóng gói, bảo quản và vận chuyển các loại thực phẩm khác nhau. Thiết bị, dụng cụ sản xuất thực phẩm được chế tạo bằng vật liệu không độc, không thôi nhiễm các chất độc hại, không gây mùi lạ hay làm biến đổi thực phẩm.</a:t>
            </a:r>
          </a:p>
        </p:txBody>
      </p:sp>
      <p:sp>
        <p:nvSpPr>
          <p:cNvPr id="2" name="Rectangle 1">
            <a:extLst>
              <a:ext uri="{FF2B5EF4-FFF2-40B4-BE49-F238E27FC236}">
                <a16:creationId xmlns:a16="http://schemas.microsoft.com/office/drawing/2014/main" id="{A265DDD5-E11E-4B00-B121-682EBC53BC2C}"/>
              </a:ext>
            </a:extLst>
          </p:cNvPr>
          <p:cNvSpPr/>
          <p:nvPr/>
        </p:nvSpPr>
        <p:spPr>
          <a:xfrm>
            <a:off x="2687290" y="1114110"/>
            <a:ext cx="5568950" cy="658706"/>
          </a:xfrm>
          <a:prstGeom prst="rect">
            <a:avLst/>
          </a:prstGeom>
        </p:spPr>
        <p:txBody>
          <a:bodyPr wrap="square">
            <a:spAutoFit/>
          </a:bodyPr>
          <a:lstStyle/>
          <a:p>
            <a:pPr>
              <a:lnSpc>
                <a:spcPct val="150000"/>
              </a:lnSpc>
            </a:pPr>
            <a:r>
              <a:rPr lang="en-US" sz="2800" b="1" dirty="0" err="1">
                <a:solidFill>
                  <a:srgbClr val="FF0000"/>
                </a:solidFill>
                <a:latin typeface="Cambria" panose="02040503050406030204" pitchFamily="18" charset="0"/>
                <a:ea typeface="Cambria" panose="02040503050406030204" pitchFamily="18" charset="0"/>
              </a:rPr>
              <a:t>Thiết</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bị</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dụng</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cụ</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sản</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xuất</a:t>
            </a:r>
            <a:r>
              <a:rPr lang="en-US" sz="2800" b="1" dirty="0">
                <a:solidFill>
                  <a:srgbClr val="FF0000"/>
                </a:solidFill>
                <a:latin typeface="Cambria" panose="02040503050406030204" pitchFamily="18" charset="0"/>
                <a:ea typeface="Cambria" panose="02040503050406030204" pitchFamily="18" charset="0"/>
              </a:rPr>
              <a:t> </a:t>
            </a:r>
            <a:endParaRPr lang="vi-VN" sz="3600" b="1" dirty="0">
              <a:solidFill>
                <a:schemeClr val="accent1">
                  <a:lumMod val="60000"/>
                  <a:lumOff val="40000"/>
                </a:schemeClr>
              </a:solidFill>
              <a:latin typeface="Cambria" panose="02040503050406030204" pitchFamily="18" charset="0"/>
              <a:ea typeface="+mj-ea"/>
              <a:cs typeface="Arial" panose="020B0604020202020204" pitchFamily="34" charset="0"/>
            </a:endParaRPr>
          </a:p>
        </p:txBody>
      </p:sp>
    </p:spTree>
    <p:extLst>
      <p:ext uri="{BB962C8B-B14F-4D97-AF65-F5344CB8AC3E}">
        <p14:creationId xmlns:p14="http://schemas.microsoft.com/office/powerpoint/2010/main" val="41959622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7F93BA8-BF70-47DA-89AC-345B6451B589}"/>
              </a:ext>
            </a:extLst>
          </p:cNvPr>
          <p:cNvSpPr txBox="1">
            <a:spLocks/>
          </p:cNvSpPr>
          <p:nvPr/>
        </p:nvSpPr>
        <p:spPr>
          <a:xfrm>
            <a:off x="0" y="0"/>
            <a:ext cx="12192000"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a:r>
              <a:rPr lang="en-US" sz="3200"/>
              <a:t>2. TRANG THIẾT BỊ, DỤNG CỤ</a:t>
            </a:r>
            <a:endParaRPr lang="en-US" sz="3200" dirty="0">
              <a:solidFill>
                <a:srgbClr val="000099"/>
              </a:solidFill>
              <a:latin typeface="Arial" pitchFamily="34" charset="0"/>
            </a:endParaRPr>
          </a:p>
        </p:txBody>
      </p:sp>
      <p:sp>
        <p:nvSpPr>
          <p:cNvPr id="5" name="Rectangle 4">
            <a:extLst>
              <a:ext uri="{FF2B5EF4-FFF2-40B4-BE49-F238E27FC236}">
                <a16:creationId xmlns:a16="http://schemas.microsoft.com/office/drawing/2014/main" id="{F6A8B0A7-6F9D-499E-A865-6BFBDE8534B8}"/>
              </a:ext>
            </a:extLst>
          </p:cNvPr>
          <p:cNvSpPr/>
          <p:nvPr/>
        </p:nvSpPr>
        <p:spPr>
          <a:xfrm>
            <a:off x="767408" y="1838688"/>
            <a:ext cx="10986716" cy="4455772"/>
          </a:xfrm>
          <a:prstGeom prst="rect">
            <a:avLst/>
          </a:prstGeom>
        </p:spPr>
        <p:txBody>
          <a:bodyPr wrap="square">
            <a:spAutoFit/>
          </a:bodyPr>
          <a:lstStyle/>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Có đủ thiết bị, dụng cụ giám sát chất lượng, an toàn sản phẩm và phải đánh giá được các chỉ tiêu chất lượng, an toàn sản phẩm chủ yếu của thực phẩm. Thiết bị, dụng cụ, phương tiện đo phải bảo đảm độ chính xác trong quá trình sử dụng, kiểm định, hiệu chuẩn, thử nghiệm theo quy định của pháp luật về đo lường;</a:t>
            </a:r>
          </a:p>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Hóa chất, bao gồm hóa chất vệ sinh phải được bảo quản cách biệt với khu vực sản xuất</a:t>
            </a:r>
          </a:p>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Hóa chất tẩy rửa, sát trùng phải được đựng trong bao bì dễ nhận biết, có hướng dẫn sử dụng và không để ở nơi sản xuất thực phẩm.</a:t>
            </a:r>
          </a:p>
        </p:txBody>
      </p:sp>
      <p:sp>
        <p:nvSpPr>
          <p:cNvPr id="6" name="Rectangle 5">
            <a:extLst>
              <a:ext uri="{FF2B5EF4-FFF2-40B4-BE49-F238E27FC236}">
                <a16:creationId xmlns:a16="http://schemas.microsoft.com/office/drawing/2014/main" id="{A286AACC-6E0F-4732-90BC-389A873DCD10}"/>
              </a:ext>
            </a:extLst>
          </p:cNvPr>
          <p:cNvSpPr/>
          <p:nvPr/>
        </p:nvSpPr>
        <p:spPr>
          <a:xfrm>
            <a:off x="623392" y="919344"/>
            <a:ext cx="4379725" cy="658706"/>
          </a:xfrm>
          <a:prstGeom prst="rect">
            <a:avLst/>
          </a:prstGeom>
        </p:spPr>
        <p:txBody>
          <a:bodyPr wrap="none">
            <a:spAutoFit/>
          </a:bodyPr>
          <a:lstStyle/>
          <a:p>
            <a:pPr>
              <a:lnSpc>
                <a:spcPct val="150000"/>
              </a:lnSpc>
            </a:pPr>
            <a:r>
              <a:rPr lang="en-US" sz="2800" b="1">
                <a:solidFill>
                  <a:srgbClr val="FF0000"/>
                </a:solidFill>
                <a:latin typeface="Cambria" panose="02040503050406030204" pitchFamily="18" charset="0"/>
                <a:ea typeface="Cambria" panose="02040503050406030204" pitchFamily="18" charset="0"/>
              </a:rPr>
              <a:t>Thiết bị, dụng cụ sản xuất</a:t>
            </a:r>
            <a:endParaRPr lang="vi-VN" sz="2800" b="1" dirty="0">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1303186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7F93BA8-BF70-47DA-89AC-345B6451B589}"/>
              </a:ext>
            </a:extLst>
          </p:cNvPr>
          <p:cNvSpPr txBox="1">
            <a:spLocks/>
          </p:cNvSpPr>
          <p:nvPr/>
        </p:nvSpPr>
        <p:spPr>
          <a:xfrm>
            <a:off x="0" y="0"/>
            <a:ext cx="12192000"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a:r>
              <a:rPr lang="en-US" sz="3200" dirty="0"/>
              <a:t>2. TRANG THIẾT BỊ, DỤNG CỤ</a:t>
            </a:r>
            <a:endParaRPr lang="en-US" sz="3200" dirty="0">
              <a:solidFill>
                <a:srgbClr val="000099"/>
              </a:solidFill>
              <a:latin typeface="Arial" pitchFamily="34" charset="0"/>
            </a:endParaRPr>
          </a:p>
        </p:txBody>
      </p:sp>
      <p:sp>
        <p:nvSpPr>
          <p:cNvPr id="5" name="Rectangle 4">
            <a:extLst>
              <a:ext uri="{FF2B5EF4-FFF2-40B4-BE49-F238E27FC236}">
                <a16:creationId xmlns:a16="http://schemas.microsoft.com/office/drawing/2014/main" id="{F6A8B0A7-6F9D-499E-A865-6BFBDE8534B8}"/>
              </a:ext>
            </a:extLst>
          </p:cNvPr>
          <p:cNvSpPr/>
          <p:nvPr/>
        </p:nvSpPr>
        <p:spPr>
          <a:xfrm>
            <a:off x="767408" y="1810959"/>
            <a:ext cx="10986716" cy="3901774"/>
          </a:xfrm>
          <a:prstGeom prst="rect">
            <a:avLst/>
          </a:prstGeom>
        </p:spPr>
        <p:txBody>
          <a:bodyPr wrap="square">
            <a:spAutoFit/>
          </a:bodyPr>
          <a:lstStyle/>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Thiết bị chứa đựng thực phẩm phải ngăn cách với môi trường xung quanh, tránh sự xâm nhập của bụi, côn trùng; phù hợp với kích thước vận chuyển</a:t>
            </a:r>
            <a:r>
              <a:rPr lang="en-US" sz="2400" dirty="0">
                <a:solidFill>
                  <a:srgbClr val="242021"/>
                </a:solidFill>
                <a:latin typeface="Cambria" panose="02040503050406030204" pitchFamily="18" charset="0"/>
                <a:ea typeface="Cambria" panose="02040503050406030204" pitchFamily="18" charset="0"/>
              </a:rPr>
              <a:t>.</a:t>
            </a:r>
            <a:endParaRPr lang="vi-VN" sz="2400" dirty="0">
              <a:solidFill>
                <a:srgbClr val="242021"/>
              </a:solidFill>
              <a:latin typeface="Cambria" panose="02040503050406030204" pitchFamily="18" charset="0"/>
              <a:ea typeface="Cambria" panose="02040503050406030204" pitchFamily="18" charset="0"/>
            </a:endParaRPr>
          </a:p>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Đủ thiết bị kiểm soát được nhiệt độ, độ ẩm, thông gió và các yếu tố ảnh hưởng tới an toàn thực phẩm theo yêu cầu kỹ thuật để bảo quản đối với từng loại thực phẩm và theo yêu cầu của nhà sản xuất trong suốt quá trình vận chuyển</a:t>
            </a:r>
            <a:r>
              <a:rPr lang="en-US" sz="2400" dirty="0">
                <a:solidFill>
                  <a:srgbClr val="242021"/>
                </a:solidFill>
                <a:latin typeface="Cambria" panose="02040503050406030204" pitchFamily="18" charset="0"/>
                <a:ea typeface="Cambria" panose="02040503050406030204" pitchFamily="18" charset="0"/>
              </a:rPr>
              <a:t>.</a:t>
            </a:r>
            <a:endParaRPr lang="vi-VN" sz="2400" dirty="0">
              <a:solidFill>
                <a:srgbClr val="242021"/>
              </a:solidFill>
              <a:latin typeface="Cambria" panose="02040503050406030204" pitchFamily="18" charset="0"/>
              <a:ea typeface="Cambria" panose="02040503050406030204" pitchFamily="18" charset="0"/>
            </a:endParaRPr>
          </a:p>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Không vận chuyển thực phẩm cùng hàng hóa độc hại hoặc có thể gây nhiễm chéo ảnh hưởng đến chất lượng thực phẩm</a:t>
            </a:r>
            <a:r>
              <a:rPr lang="en-US" sz="2400" dirty="0">
                <a:solidFill>
                  <a:srgbClr val="242021"/>
                </a:solidFill>
                <a:latin typeface="Cambria" panose="02040503050406030204" pitchFamily="18" charset="0"/>
                <a:ea typeface="Cambria" panose="02040503050406030204" pitchFamily="18" charset="0"/>
              </a:rPr>
              <a:t>.</a:t>
            </a:r>
            <a:endParaRPr lang="vi-VN" sz="2400" dirty="0">
              <a:solidFill>
                <a:srgbClr val="242021"/>
              </a:solidFill>
              <a:latin typeface="Cambria" panose="02040503050406030204" pitchFamily="18" charset="0"/>
              <a:ea typeface="Cambria" panose="02040503050406030204" pitchFamily="18" charset="0"/>
            </a:endParaRPr>
          </a:p>
        </p:txBody>
      </p:sp>
      <p:sp>
        <p:nvSpPr>
          <p:cNvPr id="6" name="Rectangle 5">
            <a:extLst>
              <a:ext uri="{FF2B5EF4-FFF2-40B4-BE49-F238E27FC236}">
                <a16:creationId xmlns:a16="http://schemas.microsoft.com/office/drawing/2014/main" id="{EE0EF545-B454-48A1-A521-E87D23BDDFCD}"/>
              </a:ext>
            </a:extLst>
          </p:cNvPr>
          <p:cNvSpPr/>
          <p:nvPr/>
        </p:nvSpPr>
        <p:spPr>
          <a:xfrm>
            <a:off x="623392" y="919344"/>
            <a:ext cx="4198585" cy="658706"/>
          </a:xfrm>
          <a:prstGeom prst="rect">
            <a:avLst/>
          </a:prstGeom>
        </p:spPr>
        <p:txBody>
          <a:bodyPr wrap="none">
            <a:spAutoFit/>
          </a:bodyPr>
          <a:lstStyle/>
          <a:p>
            <a:pPr>
              <a:lnSpc>
                <a:spcPct val="150000"/>
              </a:lnSpc>
            </a:pPr>
            <a:r>
              <a:rPr lang="vi-VN" sz="2800" b="1" dirty="0">
                <a:solidFill>
                  <a:srgbClr val="FF0000"/>
                </a:solidFill>
                <a:latin typeface="Cambria" panose="02040503050406030204" pitchFamily="18" charset="0"/>
                <a:ea typeface="Cambria" panose="02040503050406030204" pitchFamily="18" charset="0"/>
              </a:rPr>
              <a:t>Phương tiện vận chuyển</a:t>
            </a:r>
          </a:p>
        </p:txBody>
      </p:sp>
    </p:spTree>
    <p:extLst>
      <p:ext uri="{BB962C8B-B14F-4D97-AF65-F5344CB8AC3E}">
        <p14:creationId xmlns:p14="http://schemas.microsoft.com/office/powerpoint/2010/main" val="26744631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7F93BA8-BF70-47DA-89AC-345B6451B589}"/>
              </a:ext>
            </a:extLst>
          </p:cNvPr>
          <p:cNvSpPr txBox="1">
            <a:spLocks/>
          </p:cNvSpPr>
          <p:nvPr/>
        </p:nvSpPr>
        <p:spPr>
          <a:xfrm>
            <a:off x="119270" y="0"/>
            <a:ext cx="11926956"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a:r>
              <a:rPr lang="en-US" sz="3200" dirty="0"/>
              <a:t>3. </a:t>
            </a:r>
            <a:r>
              <a:rPr lang="vi-VN" sz="3200" dirty="0"/>
              <a:t>CON NGƯỜI</a:t>
            </a:r>
            <a:endParaRPr lang="en-US" sz="3200" dirty="0">
              <a:solidFill>
                <a:srgbClr val="000099"/>
              </a:solidFill>
              <a:latin typeface="Arial" pitchFamily="34" charset="0"/>
            </a:endParaRPr>
          </a:p>
        </p:txBody>
      </p:sp>
      <p:sp>
        <p:nvSpPr>
          <p:cNvPr id="5" name="Rectangle 4">
            <a:extLst>
              <a:ext uri="{FF2B5EF4-FFF2-40B4-BE49-F238E27FC236}">
                <a16:creationId xmlns:a16="http://schemas.microsoft.com/office/drawing/2014/main" id="{F6A8B0A7-6F9D-499E-A865-6BFBDE8534B8}"/>
              </a:ext>
            </a:extLst>
          </p:cNvPr>
          <p:cNvSpPr/>
          <p:nvPr/>
        </p:nvSpPr>
        <p:spPr>
          <a:xfrm>
            <a:off x="767408" y="2032111"/>
            <a:ext cx="10986716" cy="2793778"/>
          </a:xfrm>
          <a:prstGeom prst="rect">
            <a:avLst/>
          </a:prstGeom>
        </p:spPr>
        <p:txBody>
          <a:bodyPr wrap="square">
            <a:spAutoFit/>
          </a:bodyPr>
          <a:lstStyle/>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Người trực tiếp sản xuất thực phẩm phải mang trang phục bảo hộ riêng, đội mũ, đi găng tay chuyên dùng và đeo khẩu trang. Có ủng hoặc giầy, dép để sử dụng riêng trong khu vực sản xuất thực phẩm;</a:t>
            </a:r>
          </a:p>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Bảo hộ lao động được trang bị cho khách tham quan, nhà thầu phụ khi vào khu vực sản xuất</a:t>
            </a:r>
          </a:p>
        </p:txBody>
      </p:sp>
      <p:sp>
        <p:nvSpPr>
          <p:cNvPr id="2" name="Rectangle 1">
            <a:extLst>
              <a:ext uri="{FF2B5EF4-FFF2-40B4-BE49-F238E27FC236}">
                <a16:creationId xmlns:a16="http://schemas.microsoft.com/office/drawing/2014/main" id="{0994A06A-876F-495E-A001-C060A4751CF2}"/>
              </a:ext>
            </a:extLst>
          </p:cNvPr>
          <p:cNvSpPr/>
          <p:nvPr/>
        </p:nvSpPr>
        <p:spPr>
          <a:xfrm>
            <a:off x="623392" y="919344"/>
            <a:ext cx="2802370" cy="658706"/>
          </a:xfrm>
          <a:prstGeom prst="rect">
            <a:avLst/>
          </a:prstGeom>
        </p:spPr>
        <p:txBody>
          <a:bodyPr wrap="none">
            <a:spAutoFit/>
          </a:bodyPr>
          <a:lstStyle/>
          <a:p>
            <a:pPr>
              <a:lnSpc>
                <a:spcPct val="150000"/>
              </a:lnSpc>
            </a:pPr>
            <a:r>
              <a:rPr lang="vi-VN" sz="2800" b="1" dirty="0">
                <a:solidFill>
                  <a:srgbClr val="FF0000"/>
                </a:solidFill>
                <a:latin typeface="Cambria" panose="02040503050406030204" pitchFamily="18" charset="0"/>
                <a:ea typeface="Cambria" panose="02040503050406030204" pitchFamily="18" charset="0"/>
              </a:rPr>
              <a:t>Bảo hộ lao động</a:t>
            </a:r>
          </a:p>
        </p:txBody>
      </p:sp>
    </p:spTree>
    <p:extLst>
      <p:ext uri="{BB962C8B-B14F-4D97-AF65-F5344CB8AC3E}">
        <p14:creationId xmlns:p14="http://schemas.microsoft.com/office/powerpoint/2010/main" val="4153904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a:extLst>
              <a:ext uri="{FF2B5EF4-FFF2-40B4-BE49-F238E27FC236}">
                <a16:creationId xmlns:a16="http://schemas.microsoft.com/office/drawing/2014/main" id="{A1B024A3-BA4A-400F-8ABD-3074BB35A617}"/>
              </a:ext>
            </a:extLst>
          </p:cNvPr>
          <p:cNvSpPr>
            <a:spLocks noGrp="1"/>
          </p:cNvSpPr>
          <p:nvPr>
            <p:ph type="title"/>
          </p:nvPr>
        </p:nvSpPr>
        <p:spPr>
          <a:xfrm>
            <a:off x="677334" y="1011056"/>
            <a:ext cx="8596668" cy="919344"/>
          </a:xfrm>
        </p:spPr>
        <p:txBody>
          <a:bodyPr>
            <a:noAutofit/>
          </a:bodyPr>
          <a:lstStyle/>
          <a:p>
            <a:r>
              <a:rPr lang="en-US" sz="2800">
                <a:solidFill>
                  <a:schemeClr val="tx1"/>
                </a:solidFill>
                <a:ea typeface="Cambria" panose="02040503050406030204" pitchFamily="18" charset="0"/>
              </a:rPr>
              <a:t>Kết thúc chương trình đào tạo, học viên có thể:</a:t>
            </a:r>
            <a:endParaRPr lang="en-US" sz="2800" b="1" dirty="0">
              <a:solidFill>
                <a:schemeClr val="tx1"/>
              </a:solidFill>
              <a:ea typeface="Cambria" panose="02040503050406030204" pitchFamily="18" charset="0"/>
            </a:endParaRPr>
          </a:p>
        </p:txBody>
      </p:sp>
      <p:sp>
        <p:nvSpPr>
          <p:cNvPr id="29" name="Title 1">
            <a:extLst>
              <a:ext uri="{FF2B5EF4-FFF2-40B4-BE49-F238E27FC236}">
                <a16:creationId xmlns:a16="http://schemas.microsoft.com/office/drawing/2014/main" id="{450B2853-68E0-423D-988B-45D0116747BB}"/>
              </a:ext>
            </a:extLst>
          </p:cNvPr>
          <p:cNvSpPr txBox="1">
            <a:spLocks/>
          </p:cNvSpPr>
          <p:nvPr/>
        </p:nvSpPr>
        <p:spPr>
          <a:xfrm>
            <a:off x="0" y="-17648"/>
            <a:ext cx="12192000"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a:defRPr/>
            </a:pPr>
            <a:r>
              <a:rPr lang="en-US" sz="3200">
                <a:ea typeface="Cambria" panose="02040503050406030204" pitchFamily="18" charset="0"/>
              </a:rPr>
              <a:t>    MỤC TIÊU </a:t>
            </a:r>
            <a:endParaRPr lang="en-US" sz="3200" dirty="0">
              <a:ea typeface="Cambria" panose="02040503050406030204" pitchFamily="18" charset="0"/>
            </a:endParaRPr>
          </a:p>
        </p:txBody>
      </p:sp>
      <p:graphicFrame>
        <p:nvGraphicFramePr>
          <p:cNvPr id="31" name="Title 1">
            <a:extLst>
              <a:ext uri="{FF2B5EF4-FFF2-40B4-BE49-F238E27FC236}">
                <a16:creationId xmlns:a16="http://schemas.microsoft.com/office/drawing/2014/main" id="{6D7C8D18-DEB8-798D-0922-B3CF39185351}"/>
              </a:ext>
            </a:extLst>
          </p:cNvPr>
          <p:cNvGraphicFramePr/>
          <p:nvPr>
            <p:extLst>
              <p:ext uri="{D42A27DB-BD31-4B8C-83A1-F6EECF244321}">
                <p14:modId xmlns:p14="http://schemas.microsoft.com/office/powerpoint/2010/main" val="1227333972"/>
              </p:ext>
            </p:extLst>
          </p:nvPr>
        </p:nvGraphicFramePr>
        <p:xfrm>
          <a:off x="829734" y="2132856"/>
          <a:ext cx="9730762" cy="41044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24829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7F93BA8-BF70-47DA-89AC-345B6451B589}"/>
              </a:ext>
            </a:extLst>
          </p:cNvPr>
          <p:cNvSpPr txBox="1">
            <a:spLocks/>
          </p:cNvSpPr>
          <p:nvPr/>
        </p:nvSpPr>
        <p:spPr>
          <a:xfrm>
            <a:off x="0" y="10200"/>
            <a:ext cx="12192000"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a:r>
              <a:rPr lang="en-US" sz="3200" dirty="0"/>
              <a:t>3. </a:t>
            </a:r>
            <a:r>
              <a:rPr lang="vi-VN" sz="3200" dirty="0"/>
              <a:t>CON NGƯỜI</a:t>
            </a:r>
            <a:endParaRPr lang="en-US" sz="3200" dirty="0">
              <a:solidFill>
                <a:srgbClr val="000099"/>
              </a:solidFill>
              <a:latin typeface="Arial" pitchFamily="34" charset="0"/>
            </a:endParaRPr>
          </a:p>
        </p:txBody>
      </p:sp>
      <p:sp>
        <p:nvSpPr>
          <p:cNvPr id="5" name="Rectangle 4">
            <a:extLst>
              <a:ext uri="{FF2B5EF4-FFF2-40B4-BE49-F238E27FC236}">
                <a16:creationId xmlns:a16="http://schemas.microsoft.com/office/drawing/2014/main" id="{F6A8B0A7-6F9D-499E-A865-6BFBDE8534B8}"/>
              </a:ext>
            </a:extLst>
          </p:cNvPr>
          <p:cNvSpPr/>
          <p:nvPr/>
        </p:nvSpPr>
        <p:spPr>
          <a:xfrm>
            <a:off x="767408" y="1838688"/>
            <a:ext cx="10986716" cy="3901774"/>
          </a:xfrm>
          <a:prstGeom prst="rect">
            <a:avLst/>
          </a:prstGeom>
        </p:spPr>
        <p:txBody>
          <a:bodyPr wrap="square">
            <a:spAutoFit/>
          </a:bodyPr>
          <a:lstStyle/>
          <a:p>
            <a:pPr marL="342900" indent="-342900">
              <a:lnSpc>
                <a:spcPct val="150000"/>
              </a:lnSpc>
              <a:buFont typeface="Wingdings" panose="05000000000000000000" pitchFamily="2" charset="2"/>
              <a:buChar char="q"/>
            </a:pPr>
            <a:r>
              <a:rPr lang="en-US" sz="2400" dirty="0">
                <a:solidFill>
                  <a:srgbClr val="242021"/>
                </a:solidFill>
                <a:latin typeface="Cambria" panose="02040503050406030204" pitchFamily="18" charset="0"/>
                <a:ea typeface="Cambria" panose="02040503050406030204" pitchFamily="18" charset="0"/>
              </a:rPr>
              <a:t>Ng</a:t>
            </a:r>
            <a:r>
              <a:rPr lang="vi-VN" sz="2400" dirty="0">
                <a:solidFill>
                  <a:srgbClr val="242021"/>
                </a:solidFill>
                <a:latin typeface="Cambria" panose="02040503050406030204" pitchFamily="18" charset="0"/>
                <a:ea typeface="Cambria" panose="02040503050406030204" pitchFamily="18" charset="0"/>
              </a:rPr>
              <a:t>ư</a:t>
            </a:r>
            <a:r>
              <a:rPr lang="en-US" sz="2400" dirty="0" err="1">
                <a:solidFill>
                  <a:srgbClr val="242021"/>
                </a:solidFill>
                <a:latin typeface="Cambria" panose="02040503050406030204" pitchFamily="18" charset="0"/>
                <a:ea typeface="Cambria" panose="02040503050406030204" pitchFamily="18" charset="0"/>
              </a:rPr>
              <a:t>ời</a:t>
            </a:r>
            <a:r>
              <a:rPr lang="en-US" sz="2400" dirty="0">
                <a:solidFill>
                  <a:srgbClr val="242021"/>
                </a:solidFill>
                <a:latin typeface="Cambria" panose="02040503050406030204" pitchFamily="18" charset="0"/>
                <a:ea typeface="Cambria" panose="02040503050406030204" pitchFamily="18" charset="0"/>
              </a:rPr>
              <a:t> </a:t>
            </a:r>
            <a:r>
              <a:rPr lang="en-US" sz="2400" dirty="0" err="1">
                <a:solidFill>
                  <a:srgbClr val="242021"/>
                </a:solidFill>
                <a:latin typeface="Cambria" panose="02040503050406030204" pitchFamily="18" charset="0"/>
                <a:ea typeface="Cambria" panose="02040503050406030204" pitchFamily="18" charset="0"/>
              </a:rPr>
              <a:t>tiếp</a:t>
            </a:r>
            <a:r>
              <a:rPr lang="en-US" sz="2400" dirty="0">
                <a:solidFill>
                  <a:srgbClr val="242021"/>
                </a:solidFill>
                <a:latin typeface="Cambria" panose="02040503050406030204" pitchFamily="18" charset="0"/>
                <a:ea typeface="Cambria" panose="02040503050406030204" pitchFamily="18" charset="0"/>
              </a:rPr>
              <a:t> </a:t>
            </a:r>
            <a:r>
              <a:rPr lang="en-US" sz="2400" dirty="0" err="1">
                <a:solidFill>
                  <a:srgbClr val="242021"/>
                </a:solidFill>
                <a:latin typeface="Cambria" panose="02040503050406030204" pitchFamily="18" charset="0"/>
                <a:ea typeface="Cambria" panose="02040503050406030204" pitchFamily="18" charset="0"/>
              </a:rPr>
              <a:t>xúc</a:t>
            </a:r>
            <a:r>
              <a:rPr lang="en-US" sz="2400" dirty="0">
                <a:solidFill>
                  <a:srgbClr val="242021"/>
                </a:solidFill>
                <a:latin typeface="Cambria" panose="02040503050406030204" pitchFamily="18" charset="0"/>
                <a:ea typeface="Cambria" panose="02040503050406030204" pitchFamily="18" charset="0"/>
              </a:rPr>
              <a:t> </a:t>
            </a:r>
            <a:r>
              <a:rPr lang="en-US" sz="2400" dirty="0" err="1">
                <a:solidFill>
                  <a:srgbClr val="242021"/>
                </a:solidFill>
                <a:latin typeface="Cambria" panose="02040503050406030204" pitchFamily="18" charset="0"/>
                <a:ea typeface="Cambria" panose="02040503050406030204" pitchFamily="18" charset="0"/>
              </a:rPr>
              <a:t>trực</a:t>
            </a:r>
            <a:r>
              <a:rPr lang="en-US" sz="2400" dirty="0">
                <a:solidFill>
                  <a:srgbClr val="242021"/>
                </a:solidFill>
                <a:latin typeface="Cambria" panose="02040503050406030204" pitchFamily="18" charset="0"/>
                <a:ea typeface="Cambria" panose="02040503050406030204" pitchFamily="18" charset="0"/>
              </a:rPr>
              <a:t> </a:t>
            </a:r>
            <a:r>
              <a:rPr lang="en-US" sz="2400" dirty="0" err="1">
                <a:solidFill>
                  <a:srgbClr val="242021"/>
                </a:solidFill>
                <a:latin typeface="Cambria" panose="02040503050406030204" pitchFamily="18" charset="0"/>
                <a:ea typeface="Cambria" panose="02040503050406030204" pitchFamily="18" charset="0"/>
              </a:rPr>
              <a:t>tiếp</a:t>
            </a:r>
            <a:r>
              <a:rPr lang="en-US" sz="2400" dirty="0">
                <a:solidFill>
                  <a:srgbClr val="242021"/>
                </a:solidFill>
                <a:latin typeface="Cambria" panose="02040503050406030204" pitchFamily="18" charset="0"/>
                <a:ea typeface="Cambria" panose="02040503050406030204" pitchFamily="18" charset="0"/>
              </a:rPr>
              <a:t> </a:t>
            </a:r>
            <a:r>
              <a:rPr lang="en-US" sz="2400" dirty="0" err="1">
                <a:solidFill>
                  <a:srgbClr val="242021"/>
                </a:solidFill>
                <a:latin typeface="Cambria" panose="02040503050406030204" pitchFamily="18" charset="0"/>
                <a:ea typeface="Cambria" panose="02040503050406030204" pitchFamily="18" charset="0"/>
              </a:rPr>
              <a:t>với</a:t>
            </a:r>
            <a:r>
              <a:rPr lang="en-US" sz="2400" dirty="0">
                <a:solidFill>
                  <a:srgbClr val="242021"/>
                </a:solidFill>
                <a:latin typeface="Cambria" panose="02040503050406030204" pitchFamily="18" charset="0"/>
                <a:ea typeface="Cambria" panose="02040503050406030204" pitchFamily="18" charset="0"/>
              </a:rPr>
              <a:t> </a:t>
            </a:r>
            <a:r>
              <a:rPr lang="en-US" sz="2400" dirty="0" err="1">
                <a:solidFill>
                  <a:srgbClr val="242021"/>
                </a:solidFill>
                <a:latin typeface="Cambria" panose="02040503050406030204" pitchFamily="18" charset="0"/>
                <a:ea typeface="Cambria" panose="02040503050406030204" pitchFamily="18" charset="0"/>
              </a:rPr>
              <a:t>thực</a:t>
            </a:r>
            <a:r>
              <a:rPr lang="en-US" sz="2400" dirty="0">
                <a:solidFill>
                  <a:srgbClr val="242021"/>
                </a:solidFill>
                <a:latin typeface="Cambria" panose="02040503050406030204" pitchFamily="18" charset="0"/>
                <a:ea typeface="Cambria" panose="02040503050406030204" pitchFamily="18" charset="0"/>
              </a:rPr>
              <a:t> </a:t>
            </a:r>
            <a:r>
              <a:rPr lang="en-US" sz="2400" dirty="0" err="1">
                <a:solidFill>
                  <a:srgbClr val="242021"/>
                </a:solidFill>
                <a:latin typeface="Cambria" panose="02040503050406030204" pitchFamily="18" charset="0"/>
                <a:ea typeface="Cambria" panose="02040503050406030204" pitchFamily="18" charset="0"/>
              </a:rPr>
              <a:t>phẩm</a:t>
            </a:r>
            <a:r>
              <a:rPr lang="en-US" sz="2400" dirty="0">
                <a:solidFill>
                  <a:srgbClr val="242021"/>
                </a:solidFill>
                <a:latin typeface="Cambria" panose="02040503050406030204" pitchFamily="18" charset="0"/>
                <a:ea typeface="Cambria" panose="02040503050406030204" pitchFamily="18" charset="0"/>
              </a:rPr>
              <a:t> </a:t>
            </a:r>
            <a:r>
              <a:rPr lang="en-US" sz="2400" dirty="0" err="1">
                <a:solidFill>
                  <a:srgbClr val="242021"/>
                </a:solidFill>
                <a:latin typeface="Cambria" panose="02040503050406030204" pitchFamily="18" charset="0"/>
                <a:ea typeface="Cambria" panose="02040503050406030204" pitchFamily="18" charset="0"/>
              </a:rPr>
              <a:t>phải</a:t>
            </a:r>
            <a:r>
              <a:rPr lang="en-US" sz="2400" dirty="0">
                <a:solidFill>
                  <a:srgbClr val="242021"/>
                </a:solidFill>
                <a:latin typeface="Cambria" panose="02040503050406030204" pitchFamily="18" charset="0"/>
                <a:ea typeface="Cambria" panose="02040503050406030204" pitchFamily="18" charset="0"/>
              </a:rPr>
              <a:t> </a:t>
            </a:r>
            <a:r>
              <a:rPr lang="vi-VN" sz="2400" dirty="0">
                <a:solidFill>
                  <a:srgbClr val="242021"/>
                </a:solidFill>
                <a:latin typeface="Cambria" panose="02040503050406030204" pitchFamily="18" charset="0"/>
                <a:ea typeface="Cambria" panose="02040503050406030204" pitchFamily="18" charset="0"/>
              </a:rPr>
              <a:t>được khám sức khỏe định kỳ theo qui định của Bộ Y tế từ cấp quận, huyện trở lên (1 lần/ năm)</a:t>
            </a:r>
            <a:r>
              <a:rPr lang="en-US" sz="2400" dirty="0">
                <a:solidFill>
                  <a:srgbClr val="242021"/>
                </a:solidFill>
                <a:latin typeface="Cambria" panose="02040503050406030204" pitchFamily="18" charset="0"/>
                <a:ea typeface="Cambria" panose="02040503050406030204" pitchFamily="18" charset="0"/>
              </a:rPr>
              <a:t>.</a:t>
            </a:r>
          </a:p>
          <a:p>
            <a:pPr marL="342900" indent="-342900">
              <a:lnSpc>
                <a:spcPct val="150000"/>
              </a:lnSpc>
              <a:buFont typeface="Wingdings" panose="05000000000000000000" pitchFamily="2" charset="2"/>
              <a:buChar char="q"/>
            </a:pPr>
            <a:r>
              <a:rPr lang="en-US" sz="2400" dirty="0">
                <a:solidFill>
                  <a:srgbClr val="242021"/>
                </a:solidFill>
                <a:latin typeface="Cambria" panose="02040503050406030204" pitchFamily="18" charset="0"/>
                <a:ea typeface="Cambria" panose="02040503050406030204" pitchFamily="18" charset="0"/>
              </a:rPr>
              <a:t>N</a:t>
            </a:r>
            <a:r>
              <a:rPr lang="vi-VN" sz="2400" dirty="0">
                <a:solidFill>
                  <a:srgbClr val="242021"/>
                </a:solidFill>
                <a:latin typeface="Cambria" panose="02040503050406030204" pitchFamily="18" charset="0"/>
                <a:ea typeface="Cambria" panose="02040503050406030204" pitchFamily="18" charset="0"/>
              </a:rPr>
              <a:t>hân viên có các bệnh sau không xử lý, chế biến thực phẩm:</a:t>
            </a:r>
            <a:r>
              <a:rPr lang="en-US" sz="2400" dirty="0">
                <a:solidFill>
                  <a:srgbClr val="242021"/>
                </a:solidFill>
                <a:latin typeface="Cambria" panose="02040503050406030204" pitchFamily="18" charset="0"/>
                <a:ea typeface="Cambria" panose="02040503050406030204" pitchFamily="18" charset="0"/>
              </a:rPr>
              <a:t> </a:t>
            </a:r>
            <a:r>
              <a:rPr lang="vi-VN" sz="2400" dirty="0">
                <a:solidFill>
                  <a:srgbClr val="242021"/>
                </a:solidFill>
                <a:latin typeface="Cambria" panose="02040503050406030204" pitchFamily="18" charset="0"/>
                <a:ea typeface="Cambria" panose="02040503050406030204" pitchFamily="18" charset="0"/>
              </a:rPr>
              <a:t>Lao tiến triển chưa được điều trị</a:t>
            </a:r>
            <a:r>
              <a:rPr lang="en-US" sz="2400" dirty="0">
                <a:solidFill>
                  <a:srgbClr val="242021"/>
                </a:solidFill>
                <a:latin typeface="Cambria" panose="02040503050406030204" pitchFamily="18" charset="0"/>
                <a:ea typeface="Cambria" panose="02040503050406030204" pitchFamily="18" charset="0"/>
              </a:rPr>
              <a:t>; C</a:t>
            </a:r>
            <a:r>
              <a:rPr lang="vi-VN" sz="2400" dirty="0">
                <a:solidFill>
                  <a:srgbClr val="242021"/>
                </a:solidFill>
                <a:latin typeface="Cambria" panose="02040503050406030204" pitchFamily="18" charset="0"/>
                <a:ea typeface="Cambria" panose="02040503050406030204" pitchFamily="18" charset="0"/>
              </a:rPr>
              <a:t>ác bệnh tiêu chảy: tả, lỵ, thương hàn</a:t>
            </a:r>
            <a:r>
              <a:rPr lang="en-US" sz="2400" dirty="0">
                <a:solidFill>
                  <a:srgbClr val="242021"/>
                </a:solidFill>
                <a:latin typeface="Cambria" panose="02040503050406030204" pitchFamily="18" charset="0"/>
                <a:ea typeface="Cambria" panose="02040503050406030204" pitchFamily="18" charset="0"/>
              </a:rPr>
              <a:t>; </a:t>
            </a:r>
            <a:r>
              <a:rPr lang="vi-VN" sz="2400" dirty="0">
                <a:solidFill>
                  <a:srgbClr val="242021"/>
                </a:solidFill>
                <a:latin typeface="Cambria" panose="02040503050406030204" pitchFamily="18" charset="0"/>
                <a:ea typeface="Cambria" panose="02040503050406030204" pitchFamily="18" charset="0"/>
              </a:rPr>
              <a:t>Viêm gan virus A hoặc E</a:t>
            </a:r>
            <a:r>
              <a:rPr lang="en-US" sz="2400" dirty="0">
                <a:solidFill>
                  <a:srgbClr val="242021"/>
                </a:solidFill>
                <a:latin typeface="Cambria" panose="02040503050406030204" pitchFamily="18" charset="0"/>
                <a:ea typeface="Cambria" panose="02040503050406030204" pitchFamily="18" charset="0"/>
              </a:rPr>
              <a:t>; </a:t>
            </a:r>
            <a:r>
              <a:rPr lang="vi-VN" sz="2400" dirty="0">
                <a:solidFill>
                  <a:srgbClr val="242021"/>
                </a:solidFill>
                <a:latin typeface="Cambria" panose="02040503050406030204" pitchFamily="18" charset="0"/>
                <a:ea typeface="Cambria" panose="02040503050406030204" pitchFamily="18" charset="0"/>
              </a:rPr>
              <a:t>Viêm đường hô hấp cấp tính</a:t>
            </a:r>
            <a:r>
              <a:rPr lang="en-US" sz="2400" dirty="0">
                <a:solidFill>
                  <a:srgbClr val="242021"/>
                </a:solidFill>
                <a:latin typeface="Cambria" panose="02040503050406030204" pitchFamily="18" charset="0"/>
                <a:ea typeface="Cambria" panose="02040503050406030204" pitchFamily="18" charset="0"/>
              </a:rPr>
              <a:t>; </a:t>
            </a:r>
            <a:r>
              <a:rPr lang="vi-VN" sz="2400" dirty="0">
                <a:solidFill>
                  <a:srgbClr val="242021"/>
                </a:solidFill>
                <a:latin typeface="Cambria" panose="02040503050406030204" pitchFamily="18" charset="0"/>
                <a:ea typeface="Cambria" panose="02040503050406030204" pitchFamily="18" charset="0"/>
              </a:rPr>
              <a:t>Các tổn thương ngoài da nhiễm trùng</a:t>
            </a:r>
          </a:p>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Người trực tiếp sản xuất phải được tập huấn kiến thức an toàn thực phẩm và được chủ cơ sở xác nhận</a:t>
            </a:r>
            <a:r>
              <a:rPr lang="en-US" sz="2400" dirty="0">
                <a:solidFill>
                  <a:srgbClr val="242021"/>
                </a:solidFill>
                <a:latin typeface="Cambria" panose="02040503050406030204" pitchFamily="18" charset="0"/>
                <a:ea typeface="Cambria" panose="02040503050406030204" pitchFamily="18" charset="0"/>
              </a:rPr>
              <a:t>.</a:t>
            </a:r>
            <a:endParaRPr lang="vi-VN" sz="2400" dirty="0">
              <a:solidFill>
                <a:srgbClr val="242021"/>
              </a:solidFill>
              <a:latin typeface="Cambria" panose="02040503050406030204" pitchFamily="18" charset="0"/>
              <a:ea typeface="Cambria" panose="02040503050406030204" pitchFamily="18" charset="0"/>
            </a:endParaRPr>
          </a:p>
        </p:txBody>
      </p:sp>
      <p:sp>
        <p:nvSpPr>
          <p:cNvPr id="2" name="Rectangle 1">
            <a:extLst>
              <a:ext uri="{FF2B5EF4-FFF2-40B4-BE49-F238E27FC236}">
                <a16:creationId xmlns:a16="http://schemas.microsoft.com/office/drawing/2014/main" id="{0994A06A-876F-495E-A001-C060A4751CF2}"/>
              </a:ext>
            </a:extLst>
          </p:cNvPr>
          <p:cNvSpPr/>
          <p:nvPr/>
        </p:nvSpPr>
        <p:spPr>
          <a:xfrm>
            <a:off x="623392" y="919344"/>
            <a:ext cx="2802370" cy="658706"/>
          </a:xfrm>
          <a:prstGeom prst="rect">
            <a:avLst/>
          </a:prstGeom>
        </p:spPr>
        <p:txBody>
          <a:bodyPr wrap="none">
            <a:spAutoFit/>
          </a:bodyPr>
          <a:lstStyle/>
          <a:p>
            <a:pPr>
              <a:lnSpc>
                <a:spcPct val="150000"/>
              </a:lnSpc>
            </a:pPr>
            <a:r>
              <a:rPr lang="vi-VN" sz="2800" b="1" dirty="0">
                <a:solidFill>
                  <a:srgbClr val="FF0000"/>
                </a:solidFill>
                <a:latin typeface="Cambria" panose="02040503050406030204" pitchFamily="18" charset="0"/>
                <a:ea typeface="Cambria" panose="02040503050406030204" pitchFamily="18" charset="0"/>
              </a:rPr>
              <a:t>Vệ sinh cá nhân </a:t>
            </a:r>
          </a:p>
        </p:txBody>
      </p:sp>
    </p:spTree>
    <p:extLst>
      <p:ext uri="{BB962C8B-B14F-4D97-AF65-F5344CB8AC3E}">
        <p14:creationId xmlns:p14="http://schemas.microsoft.com/office/powerpoint/2010/main" val="27707649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7F93BA8-BF70-47DA-89AC-345B6451B589}"/>
              </a:ext>
            </a:extLst>
          </p:cNvPr>
          <p:cNvSpPr txBox="1">
            <a:spLocks/>
          </p:cNvSpPr>
          <p:nvPr/>
        </p:nvSpPr>
        <p:spPr>
          <a:xfrm>
            <a:off x="0" y="0"/>
            <a:ext cx="12192000"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a:r>
              <a:rPr lang="en-US" sz="3200" dirty="0"/>
              <a:t>3. </a:t>
            </a:r>
            <a:r>
              <a:rPr lang="vi-VN" sz="3200" dirty="0"/>
              <a:t>CON NGƯỜI</a:t>
            </a:r>
            <a:endParaRPr lang="en-US" sz="3200" dirty="0">
              <a:solidFill>
                <a:srgbClr val="000099"/>
              </a:solidFill>
              <a:latin typeface="Arial" pitchFamily="34" charset="0"/>
            </a:endParaRPr>
          </a:p>
        </p:txBody>
      </p:sp>
      <p:sp>
        <p:nvSpPr>
          <p:cNvPr id="5" name="Rectangle 4">
            <a:extLst>
              <a:ext uri="{FF2B5EF4-FFF2-40B4-BE49-F238E27FC236}">
                <a16:creationId xmlns:a16="http://schemas.microsoft.com/office/drawing/2014/main" id="{F6A8B0A7-6F9D-499E-A865-6BFBDE8534B8}"/>
              </a:ext>
            </a:extLst>
          </p:cNvPr>
          <p:cNvSpPr/>
          <p:nvPr/>
        </p:nvSpPr>
        <p:spPr>
          <a:xfrm>
            <a:off x="767408" y="1838688"/>
            <a:ext cx="10986716" cy="3901774"/>
          </a:xfrm>
          <a:prstGeom prst="rect">
            <a:avLst/>
          </a:prstGeom>
        </p:spPr>
        <p:txBody>
          <a:bodyPr wrap="square">
            <a:spAutoFit/>
          </a:bodyPr>
          <a:lstStyle/>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Không được mang thực phẩm vào khu vực sản xuất</a:t>
            </a:r>
          </a:p>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Không được ăn uống, hút thuốc, khạc nhổ trong khu vực sản xuất thực phẩm.</a:t>
            </a:r>
          </a:p>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Những người có vết thương hở phải băng bó bằng vật liệu chống thấm</a:t>
            </a:r>
          </a:p>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Duy trì vệ sinh cá nhân, không mang trang sức khi làm việc</a:t>
            </a:r>
            <a:r>
              <a:rPr lang="en-US" sz="2400" dirty="0">
                <a:solidFill>
                  <a:srgbClr val="242021"/>
                </a:solidFill>
                <a:latin typeface="Cambria" panose="02040503050406030204" pitchFamily="18" charset="0"/>
                <a:ea typeface="Cambria" panose="02040503050406030204" pitchFamily="18" charset="0"/>
              </a:rPr>
              <a:t>. </a:t>
            </a:r>
            <a:r>
              <a:rPr lang="vi-VN" sz="2400" dirty="0">
                <a:solidFill>
                  <a:srgbClr val="242021"/>
                </a:solidFill>
                <a:latin typeface="Cambria" panose="02040503050406030204" pitchFamily="18" charset="0"/>
                <a:ea typeface="Cambria" panose="02040503050406030204" pitchFamily="18" charset="0"/>
              </a:rPr>
              <a:t>Giữ móng tay ngắn, sạch sẽ và không đeo nhẫn, đồ trang sức tay, đồng hồ.</a:t>
            </a:r>
          </a:p>
          <a:p>
            <a:pPr marL="342900" indent="-342900">
              <a:lnSpc>
                <a:spcPct val="150000"/>
              </a:lnSpc>
              <a:buFont typeface="Wingdings" panose="05000000000000000000" pitchFamily="2" charset="2"/>
              <a:buChar char="q"/>
            </a:pPr>
            <a:r>
              <a:rPr lang="vi-VN" sz="2400" dirty="0">
                <a:solidFill>
                  <a:srgbClr val="242021"/>
                </a:solidFill>
                <a:latin typeface="Cambria" panose="02040503050406030204" pitchFamily="18" charset="0"/>
                <a:ea typeface="Cambria" panose="02040503050406030204" pitchFamily="18" charset="0"/>
              </a:rPr>
              <a:t>Trước khi bắt đầu sản xuất hoặc sau khi đi vệ sinh cá nhân phải rửa tay bằng nước và xà phòng</a:t>
            </a:r>
            <a:r>
              <a:rPr lang="en-US" sz="2400" dirty="0">
                <a:solidFill>
                  <a:srgbClr val="242021"/>
                </a:solidFill>
                <a:latin typeface="Cambria" panose="02040503050406030204" pitchFamily="18" charset="0"/>
                <a:ea typeface="Cambria" panose="02040503050406030204" pitchFamily="18" charset="0"/>
              </a:rPr>
              <a:t>.</a:t>
            </a:r>
            <a:endParaRPr lang="vi-VN" sz="2400" dirty="0">
              <a:solidFill>
                <a:srgbClr val="242021"/>
              </a:solidFill>
              <a:latin typeface="Cambria" panose="02040503050406030204" pitchFamily="18" charset="0"/>
              <a:ea typeface="Cambria" panose="02040503050406030204" pitchFamily="18" charset="0"/>
            </a:endParaRPr>
          </a:p>
        </p:txBody>
      </p:sp>
      <p:sp>
        <p:nvSpPr>
          <p:cNvPr id="2" name="Rectangle 1">
            <a:extLst>
              <a:ext uri="{FF2B5EF4-FFF2-40B4-BE49-F238E27FC236}">
                <a16:creationId xmlns:a16="http://schemas.microsoft.com/office/drawing/2014/main" id="{0994A06A-876F-495E-A001-C060A4751CF2}"/>
              </a:ext>
            </a:extLst>
          </p:cNvPr>
          <p:cNvSpPr/>
          <p:nvPr/>
        </p:nvSpPr>
        <p:spPr>
          <a:xfrm>
            <a:off x="623392" y="919344"/>
            <a:ext cx="2802370" cy="658706"/>
          </a:xfrm>
          <a:prstGeom prst="rect">
            <a:avLst/>
          </a:prstGeom>
        </p:spPr>
        <p:txBody>
          <a:bodyPr wrap="none">
            <a:spAutoFit/>
          </a:bodyPr>
          <a:lstStyle/>
          <a:p>
            <a:pPr>
              <a:lnSpc>
                <a:spcPct val="150000"/>
              </a:lnSpc>
            </a:pPr>
            <a:r>
              <a:rPr lang="vi-VN" sz="2800" b="1" dirty="0">
                <a:solidFill>
                  <a:srgbClr val="FF0000"/>
                </a:solidFill>
                <a:latin typeface="Cambria" panose="02040503050406030204" pitchFamily="18" charset="0"/>
                <a:ea typeface="Cambria" panose="02040503050406030204" pitchFamily="18" charset="0"/>
              </a:rPr>
              <a:t>Vệ sinh cá nhân </a:t>
            </a:r>
          </a:p>
        </p:txBody>
      </p:sp>
    </p:spTree>
    <p:extLst>
      <p:ext uri="{BB962C8B-B14F-4D97-AF65-F5344CB8AC3E}">
        <p14:creationId xmlns:p14="http://schemas.microsoft.com/office/powerpoint/2010/main" val="41844851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7F93BA8-BF70-47DA-89AC-345B6451B589}"/>
              </a:ext>
            </a:extLst>
          </p:cNvPr>
          <p:cNvSpPr txBox="1">
            <a:spLocks/>
          </p:cNvSpPr>
          <p:nvPr/>
        </p:nvSpPr>
        <p:spPr>
          <a:xfrm>
            <a:off x="119270" y="98572"/>
            <a:ext cx="8972979" cy="820771"/>
          </a:xfrm>
          <a:prstGeom prst="rect">
            <a:avLst/>
          </a:prstGeom>
          <a:solidFill>
            <a:schemeClr val="bg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a:r>
              <a:rPr lang="en-US" sz="3200" dirty="0">
                <a:solidFill>
                  <a:schemeClr val="tx1"/>
                </a:solidFill>
              </a:rPr>
              <a:t>3. </a:t>
            </a:r>
            <a:r>
              <a:rPr lang="vi-VN" sz="3200" dirty="0">
                <a:solidFill>
                  <a:schemeClr val="tx1"/>
                </a:solidFill>
              </a:rPr>
              <a:t>CON NGƯỜI</a:t>
            </a:r>
            <a:endParaRPr lang="en-US" sz="3200" dirty="0">
              <a:solidFill>
                <a:schemeClr val="tx1"/>
              </a:solidFill>
              <a:latin typeface="Arial" pitchFamily="34" charset="0"/>
            </a:endParaRPr>
          </a:p>
        </p:txBody>
      </p:sp>
      <p:sp>
        <p:nvSpPr>
          <p:cNvPr id="2" name="Rectangle 1">
            <a:extLst>
              <a:ext uri="{FF2B5EF4-FFF2-40B4-BE49-F238E27FC236}">
                <a16:creationId xmlns:a16="http://schemas.microsoft.com/office/drawing/2014/main" id="{0994A06A-876F-495E-A001-C060A4751CF2}"/>
              </a:ext>
            </a:extLst>
          </p:cNvPr>
          <p:cNvSpPr/>
          <p:nvPr/>
        </p:nvSpPr>
        <p:spPr>
          <a:xfrm>
            <a:off x="623392" y="919344"/>
            <a:ext cx="8468857" cy="658706"/>
          </a:xfrm>
          <a:prstGeom prst="rect">
            <a:avLst/>
          </a:prstGeom>
        </p:spPr>
        <p:txBody>
          <a:bodyPr wrap="none">
            <a:spAutoFit/>
          </a:bodyPr>
          <a:lstStyle/>
          <a:p>
            <a:pPr>
              <a:lnSpc>
                <a:spcPct val="150000"/>
              </a:lnSpc>
            </a:pPr>
            <a:r>
              <a:rPr lang="en-US" sz="2800" b="1" dirty="0">
                <a:solidFill>
                  <a:srgbClr val="FF0000"/>
                </a:solidFill>
                <a:latin typeface="Cambria" panose="02040503050406030204" pitchFamily="18" charset="0"/>
              </a:rPr>
              <a:t>6 </a:t>
            </a:r>
            <a:r>
              <a:rPr lang="en-US" sz="2800" b="1" dirty="0" err="1">
                <a:solidFill>
                  <a:srgbClr val="FF0000"/>
                </a:solidFill>
                <a:latin typeface="Cambria" panose="02040503050406030204" pitchFamily="18" charset="0"/>
              </a:rPr>
              <a:t>nguyên</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tắc</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thực</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hành</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cho</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người</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xử</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lý</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thực</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phẩm</a:t>
            </a:r>
            <a:endParaRPr lang="vi-VN" sz="2800" b="1" dirty="0">
              <a:solidFill>
                <a:srgbClr val="FF0000"/>
              </a:solidFill>
              <a:latin typeface="Cambria" panose="02040503050406030204" pitchFamily="18" charset="0"/>
              <a:ea typeface="Cambria" panose="02040503050406030204" pitchFamily="18" charset="0"/>
            </a:endParaRPr>
          </a:p>
        </p:txBody>
      </p:sp>
      <p:sp>
        <p:nvSpPr>
          <p:cNvPr id="6" name="L-Shape 5">
            <a:extLst>
              <a:ext uri="{FF2B5EF4-FFF2-40B4-BE49-F238E27FC236}">
                <a16:creationId xmlns:a16="http://schemas.microsoft.com/office/drawing/2014/main" id="{D0E18981-43EE-4C0E-B30F-9B7A2CBA870E}"/>
              </a:ext>
            </a:extLst>
          </p:cNvPr>
          <p:cNvSpPr/>
          <p:nvPr/>
        </p:nvSpPr>
        <p:spPr>
          <a:xfrm rot="5400000">
            <a:off x="938855" y="4077585"/>
            <a:ext cx="1093350" cy="1714990"/>
          </a:xfrm>
          <a:prstGeom prst="corner">
            <a:avLst>
              <a:gd name="adj1" fmla="val 16120"/>
              <a:gd name="adj2" fmla="val 16110"/>
            </a:avLst>
          </a:prstGeom>
          <a:scene3d>
            <a:camera prst="orthographicFront"/>
            <a:lightRig rig="flat" dir="t"/>
          </a:scene3d>
          <a:sp3d prstMaterial="plastic">
            <a:bevelT w="120900" h="88900"/>
            <a:bevelB w="88900" h="31750" prst="angle"/>
          </a:sp3d>
        </p:spPr>
        <p:style>
          <a:lnRef idx="1">
            <a:schemeClr val="accen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7" name="Freeform 4">
            <a:extLst>
              <a:ext uri="{FF2B5EF4-FFF2-40B4-BE49-F238E27FC236}">
                <a16:creationId xmlns:a16="http://schemas.microsoft.com/office/drawing/2014/main" id="{98574229-42AC-474F-A8AB-8B5E41D4CBDE}"/>
              </a:ext>
            </a:extLst>
          </p:cNvPr>
          <p:cNvSpPr/>
          <p:nvPr/>
        </p:nvSpPr>
        <p:spPr>
          <a:xfrm>
            <a:off x="798158" y="4569007"/>
            <a:ext cx="1548303" cy="1439733"/>
          </a:xfrm>
          <a:custGeom>
            <a:avLst/>
            <a:gdLst>
              <a:gd name="connsiteX0" fmla="*/ 0 w 1548303"/>
              <a:gd name="connsiteY0" fmla="*/ 0 h 1357178"/>
              <a:gd name="connsiteX1" fmla="*/ 1548303 w 1548303"/>
              <a:gd name="connsiteY1" fmla="*/ 0 h 1357178"/>
              <a:gd name="connsiteX2" fmla="*/ 1548303 w 1548303"/>
              <a:gd name="connsiteY2" fmla="*/ 1357178 h 1357178"/>
              <a:gd name="connsiteX3" fmla="*/ 0 w 1548303"/>
              <a:gd name="connsiteY3" fmla="*/ 1357178 h 1357178"/>
              <a:gd name="connsiteX4" fmla="*/ 0 w 1548303"/>
              <a:gd name="connsiteY4" fmla="*/ 0 h 1357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8303" h="1357178">
                <a:moveTo>
                  <a:pt x="0" y="0"/>
                </a:moveTo>
                <a:lnTo>
                  <a:pt x="1548303" y="0"/>
                </a:lnTo>
                <a:lnTo>
                  <a:pt x="1548303" y="1357178"/>
                </a:lnTo>
                <a:lnTo>
                  <a:pt x="0" y="13571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sz="2400" b="1" i="1" kern="1200" dirty="0" err="1">
                <a:latin typeface="Cambria" panose="02040503050406030204" pitchFamily="18" charset="0"/>
              </a:rPr>
              <a:t>Vệ</a:t>
            </a:r>
            <a:r>
              <a:rPr lang="en-US" sz="2400" b="1" i="1" kern="1200" dirty="0">
                <a:latin typeface="Cambria" panose="02040503050406030204" pitchFamily="18" charset="0"/>
              </a:rPr>
              <a:t> </a:t>
            </a:r>
            <a:r>
              <a:rPr lang="en-US" sz="2400" b="1" i="1" kern="1200" dirty="0" err="1">
                <a:latin typeface="Cambria" panose="02040503050406030204" pitchFamily="18" charset="0"/>
              </a:rPr>
              <a:t>sinh</a:t>
            </a:r>
            <a:r>
              <a:rPr lang="en-US" sz="2400" b="1" i="1" kern="1200" dirty="0">
                <a:latin typeface="Cambria" panose="02040503050406030204" pitchFamily="18" charset="0"/>
              </a:rPr>
              <a:t> </a:t>
            </a:r>
            <a:r>
              <a:rPr lang="en-US" sz="2400" b="1" i="1" kern="1200" dirty="0" err="1">
                <a:latin typeface="Cambria" panose="02040503050406030204" pitchFamily="18" charset="0"/>
              </a:rPr>
              <a:t>tay</a:t>
            </a:r>
            <a:r>
              <a:rPr lang="en-US" sz="2400" b="1" i="1" kern="1200" dirty="0">
                <a:latin typeface="Cambria" panose="02040503050406030204" pitchFamily="18" charset="0"/>
              </a:rPr>
              <a:t> </a:t>
            </a:r>
            <a:r>
              <a:rPr lang="en-US" sz="2400" b="1" i="1" kern="1200" dirty="0" err="1">
                <a:latin typeface="Cambria" panose="02040503050406030204" pitchFamily="18" charset="0"/>
              </a:rPr>
              <a:t>sạch</a:t>
            </a:r>
            <a:r>
              <a:rPr lang="en-US" sz="2400" b="1" i="1" kern="1200" dirty="0">
                <a:latin typeface="Cambria" panose="02040503050406030204" pitchFamily="18" charset="0"/>
              </a:rPr>
              <a:t> </a:t>
            </a:r>
            <a:r>
              <a:rPr lang="en-US" sz="2400" b="1" i="1" kern="1200" dirty="0" err="1">
                <a:latin typeface="Cambria" panose="02040503050406030204" pitchFamily="18" charset="0"/>
              </a:rPr>
              <a:t>sẽ</a:t>
            </a:r>
            <a:endParaRPr lang="en-US" sz="2400" b="1" i="1" kern="1200" dirty="0">
              <a:latin typeface="Cambria" panose="02040503050406030204" pitchFamily="18" charset="0"/>
            </a:endParaRPr>
          </a:p>
        </p:txBody>
      </p:sp>
      <p:sp>
        <p:nvSpPr>
          <p:cNvPr id="8" name="Isosceles Triangle 7">
            <a:extLst>
              <a:ext uri="{FF2B5EF4-FFF2-40B4-BE49-F238E27FC236}">
                <a16:creationId xmlns:a16="http://schemas.microsoft.com/office/drawing/2014/main" id="{8DCD5180-3EE8-492F-BE19-EEF6612F07E0}"/>
              </a:ext>
            </a:extLst>
          </p:cNvPr>
          <p:cNvSpPr/>
          <p:nvPr/>
        </p:nvSpPr>
        <p:spPr>
          <a:xfrm>
            <a:off x="2054329" y="3891486"/>
            <a:ext cx="292132" cy="309902"/>
          </a:xfrm>
          <a:prstGeom prst="triangle">
            <a:avLst>
              <a:gd name="adj" fmla="val 100000"/>
            </a:avLst>
          </a:prstGeom>
          <a:scene3d>
            <a:camera prst="orthographicFront"/>
            <a:lightRig rig="flat" dir="t"/>
          </a:scene3d>
          <a:sp3d prstMaterial="plastic">
            <a:bevelT w="120900" h="88900"/>
            <a:bevelB w="88900" h="31750" prst="angle"/>
          </a:sp3d>
        </p:spPr>
        <p:style>
          <a:lnRef idx="1">
            <a:schemeClr val="accen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9" name="L-Shape 8">
            <a:extLst>
              <a:ext uri="{FF2B5EF4-FFF2-40B4-BE49-F238E27FC236}">
                <a16:creationId xmlns:a16="http://schemas.microsoft.com/office/drawing/2014/main" id="{0F2D0707-C842-4518-9DB5-1F5F00FFD08E}"/>
              </a:ext>
            </a:extLst>
          </p:cNvPr>
          <p:cNvSpPr/>
          <p:nvPr/>
        </p:nvSpPr>
        <p:spPr>
          <a:xfrm rot="5400000">
            <a:off x="2834280" y="3580030"/>
            <a:ext cx="1093350" cy="1714990"/>
          </a:xfrm>
          <a:prstGeom prst="corner">
            <a:avLst>
              <a:gd name="adj1" fmla="val 16120"/>
              <a:gd name="adj2" fmla="val 16110"/>
            </a:avLst>
          </a:prstGeom>
          <a:scene3d>
            <a:camera prst="orthographicFront"/>
            <a:lightRig rig="flat" dir="t"/>
          </a:scene3d>
          <a:sp3d prstMaterial="plastic">
            <a:bevelT w="120900" h="88900"/>
            <a:bevelB w="88900" h="31750" prst="angle"/>
          </a:sp3d>
        </p:spPr>
        <p:style>
          <a:lnRef idx="1">
            <a:schemeClr val="accen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0" name="Freeform 7">
            <a:extLst>
              <a:ext uri="{FF2B5EF4-FFF2-40B4-BE49-F238E27FC236}">
                <a16:creationId xmlns:a16="http://schemas.microsoft.com/office/drawing/2014/main" id="{82998176-33BE-436C-BA8C-54A9F2A7001B}"/>
              </a:ext>
            </a:extLst>
          </p:cNvPr>
          <p:cNvSpPr/>
          <p:nvPr/>
        </p:nvSpPr>
        <p:spPr>
          <a:xfrm>
            <a:off x="2693584" y="4071452"/>
            <a:ext cx="1548303" cy="1439733"/>
          </a:xfrm>
          <a:custGeom>
            <a:avLst/>
            <a:gdLst>
              <a:gd name="connsiteX0" fmla="*/ 0 w 1548303"/>
              <a:gd name="connsiteY0" fmla="*/ 0 h 1357178"/>
              <a:gd name="connsiteX1" fmla="*/ 1548303 w 1548303"/>
              <a:gd name="connsiteY1" fmla="*/ 0 h 1357178"/>
              <a:gd name="connsiteX2" fmla="*/ 1548303 w 1548303"/>
              <a:gd name="connsiteY2" fmla="*/ 1357178 h 1357178"/>
              <a:gd name="connsiteX3" fmla="*/ 0 w 1548303"/>
              <a:gd name="connsiteY3" fmla="*/ 1357178 h 1357178"/>
              <a:gd name="connsiteX4" fmla="*/ 0 w 1548303"/>
              <a:gd name="connsiteY4" fmla="*/ 0 h 1357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8303" h="1357178">
                <a:moveTo>
                  <a:pt x="0" y="0"/>
                </a:moveTo>
                <a:lnTo>
                  <a:pt x="1548303" y="0"/>
                </a:lnTo>
                <a:lnTo>
                  <a:pt x="1548303" y="1357178"/>
                </a:lnTo>
                <a:lnTo>
                  <a:pt x="0" y="13571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sz="2400" b="1" i="1" kern="1200" dirty="0" err="1">
                <a:latin typeface="Cambria" panose="02040503050406030204" pitchFamily="18" charset="0"/>
              </a:rPr>
              <a:t>Vệ</a:t>
            </a:r>
            <a:r>
              <a:rPr lang="en-US" sz="2400" b="1" i="1" kern="1200" dirty="0">
                <a:latin typeface="Cambria" panose="02040503050406030204" pitchFamily="18" charset="0"/>
              </a:rPr>
              <a:t> </a:t>
            </a:r>
            <a:r>
              <a:rPr lang="en-US" sz="2400" b="1" i="1" kern="1200" dirty="0" err="1">
                <a:latin typeface="Cambria" panose="02040503050406030204" pitchFamily="18" charset="0"/>
              </a:rPr>
              <a:t>sinh</a:t>
            </a:r>
            <a:r>
              <a:rPr lang="en-US" sz="2400" b="1" i="1" kern="1200" dirty="0">
                <a:latin typeface="Cambria" panose="02040503050406030204" pitchFamily="18" charset="0"/>
              </a:rPr>
              <a:t> </a:t>
            </a:r>
            <a:r>
              <a:rPr lang="en-US" sz="2400" b="1" i="1" kern="1200" dirty="0" err="1">
                <a:latin typeface="Cambria" panose="02040503050406030204" pitchFamily="18" charset="0"/>
              </a:rPr>
              <a:t>cá</a:t>
            </a:r>
            <a:r>
              <a:rPr lang="en-US" sz="2400" b="1" i="1" kern="1200" dirty="0">
                <a:latin typeface="Cambria" panose="02040503050406030204" pitchFamily="18" charset="0"/>
              </a:rPr>
              <a:t> </a:t>
            </a:r>
            <a:r>
              <a:rPr lang="en-US" sz="2400" b="1" i="1" kern="1200" dirty="0" err="1">
                <a:latin typeface="Cambria" panose="02040503050406030204" pitchFamily="18" charset="0"/>
              </a:rPr>
              <a:t>nhân</a:t>
            </a:r>
            <a:r>
              <a:rPr lang="en-US" sz="2400" b="1" i="1" kern="1200" dirty="0">
                <a:latin typeface="Cambria" panose="02040503050406030204" pitchFamily="18" charset="0"/>
              </a:rPr>
              <a:t> </a:t>
            </a:r>
            <a:r>
              <a:rPr lang="en-US" sz="2400" b="1" i="1" kern="1200" dirty="0" err="1">
                <a:latin typeface="Cambria" panose="02040503050406030204" pitchFamily="18" charset="0"/>
              </a:rPr>
              <a:t>tốt</a:t>
            </a:r>
            <a:endParaRPr lang="en-US" sz="2400" b="1" i="1" kern="1200" dirty="0">
              <a:latin typeface="Cambria" panose="02040503050406030204" pitchFamily="18" charset="0"/>
            </a:endParaRPr>
          </a:p>
        </p:txBody>
      </p:sp>
      <p:sp>
        <p:nvSpPr>
          <p:cNvPr id="11" name="Isosceles Triangle 10">
            <a:extLst>
              <a:ext uri="{FF2B5EF4-FFF2-40B4-BE49-F238E27FC236}">
                <a16:creationId xmlns:a16="http://schemas.microsoft.com/office/drawing/2014/main" id="{2048216B-4B1C-4535-926B-EA227DE9310D}"/>
              </a:ext>
            </a:extLst>
          </p:cNvPr>
          <p:cNvSpPr/>
          <p:nvPr/>
        </p:nvSpPr>
        <p:spPr>
          <a:xfrm>
            <a:off x="3949755" y="3393931"/>
            <a:ext cx="292132" cy="309902"/>
          </a:xfrm>
          <a:prstGeom prst="triangle">
            <a:avLst>
              <a:gd name="adj" fmla="val 100000"/>
            </a:avLst>
          </a:prstGeom>
          <a:scene3d>
            <a:camera prst="orthographicFront"/>
            <a:lightRig rig="flat" dir="t"/>
          </a:scene3d>
          <a:sp3d prstMaterial="plastic">
            <a:bevelT w="120900" h="88900"/>
            <a:bevelB w="88900" h="31750" prst="angle"/>
          </a:sp3d>
        </p:spPr>
        <p:style>
          <a:lnRef idx="1">
            <a:schemeClr val="accen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2" name="L-Shape 11">
            <a:extLst>
              <a:ext uri="{FF2B5EF4-FFF2-40B4-BE49-F238E27FC236}">
                <a16:creationId xmlns:a16="http://schemas.microsoft.com/office/drawing/2014/main" id="{97F2A73D-C773-473A-AE28-B615B434859C}"/>
              </a:ext>
            </a:extLst>
          </p:cNvPr>
          <p:cNvSpPr/>
          <p:nvPr/>
        </p:nvSpPr>
        <p:spPr>
          <a:xfrm rot="5400000">
            <a:off x="4729706" y="3082475"/>
            <a:ext cx="1093350" cy="1714990"/>
          </a:xfrm>
          <a:prstGeom prst="corner">
            <a:avLst>
              <a:gd name="adj1" fmla="val 16120"/>
              <a:gd name="adj2" fmla="val 16110"/>
            </a:avLst>
          </a:prstGeom>
          <a:scene3d>
            <a:camera prst="orthographicFront"/>
            <a:lightRig rig="flat" dir="t"/>
          </a:scene3d>
          <a:sp3d prstMaterial="plastic">
            <a:bevelT w="120900" h="88900"/>
            <a:bevelB w="88900" h="31750" prst="angle"/>
          </a:sp3d>
        </p:spPr>
        <p:style>
          <a:lnRef idx="1">
            <a:schemeClr val="accen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3" name="Freeform 14">
            <a:extLst>
              <a:ext uri="{FF2B5EF4-FFF2-40B4-BE49-F238E27FC236}">
                <a16:creationId xmlns:a16="http://schemas.microsoft.com/office/drawing/2014/main" id="{5493DD8D-6FD5-4432-B79C-6C3B74752F84}"/>
              </a:ext>
            </a:extLst>
          </p:cNvPr>
          <p:cNvSpPr/>
          <p:nvPr/>
        </p:nvSpPr>
        <p:spPr>
          <a:xfrm>
            <a:off x="4589010" y="3573898"/>
            <a:ext cx="1548303" cy="1439733"/>
          </a:xfrm>
          <a:custGeom>
            <a:avLst/>
            <a:gdLst>
              <a:gd name="connsiteX0" fmla="*/ 0 w 1548303"/>
              <a:gd name="connsiteY0" fmla="*/ 0 h 1357178"/>
              <a:gd name="connsiteX1" fmla="*/ 1548303 w 1548303"/>
              <a:gd name="connsiteY1" fmla="*/ 0 h 1357178"/>
              <a:gd name="connsiteX2" fmla="*/ 1548303 w 1548303"/>
              <a:gd name="connsiteY2" fmla="*/ 1357178 h 1357178"/>
              <a:gd name="connsiteX3" fmla="*/ 0 w 1548303"/>
              <a:gd name="connsiteY3" fmla="*/ 1357178 h 1357178"/>
              <a:gd name="connsiteX4" fmla="*/ 0 w 1548303"/>
              <a:gd name="connsiteY4" fmla="*/ 0 h 1357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8303" h="1357178">
                <a:moveTo>
                  <a:pt x="0" y="0"/>
                </a:moveTo>
                <a:lnTo>
                  <a:pt x="1548303" y="0"/>
                </a:lnTo>
                <a:lnTo>
                  <a:pt x="1548303" y="1357178"/>
                </a:lnTo>
                <a:lnTo>
                  <a:pt x="0" y="13571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sz="2400" b="1" i="1" kern="1200" dirty="0" err="1">
                <a:latin typeface="Cambria" panose="02040503050406030204" pitchFamily="18" charset="0"/>
              </a:rPr>
              <a:t>Giữ</a:t>
            </a:r>
            <a:r>
              <a:rPr lang="en-US" sz="2400" b="1" i="1" kern="1200" dirty="0">
                <a:latin typeface="Cambria" panose="02040503050406030204" pitchFamily="18" charset="0"/>
              </a:rPr>
              <a:t> </a:t>
            </a:r>
            <a:r>
              <a:rPr lang="en-US" sz="2400" b="1" i="1" kern="1200" dirty="0" err="1">
                <a:latin typeface="Cambria" panose="02040503050406030204" pitchFamily="18" charset="0"/>
              </a:rPr>
              <a:t>gìn</a:t>
            </a:r>
            <a:r>
              <a:rPr lang="en-US" sz="2400" b="1" i="1" kern="1200" dirty="0">
                <a:latin typeface="Cambria" panose="02040503050406030204" pitchFamily="18" charset="0"/>
              </a:rPr>
              <a:t> </a:t>
            </a:r>
            <a:r>
              <a:rPr lang="en-US" sz="2400" b="1" i="1" kern="1200" dirty="0" err="1">
                <a:latin typeface="Cambria" panose="02040503050406030204" pitchFamily="18" charset="0"/>
              </a:rPr>
              <a:t>sức</a:t>
            </a:r>
            <a:r>
              <a:rPr lang="en-US" sz="2400" b="1" i="1" kern="1200" dirty="0">
                <a:latin typeface="Cambria" panose="02040503050406030204" pitchFamily="18" charset="0"/>
              </a:rPr>
              <a:t> </a:t>
            </a:r>
            <a:r>
              <a:rPr lang="en-US" sz="2400" b="1" i="1" kern="1200" dirty="0" err="1">
                <a:latin typeface="Cambria" panose="02040503050406030204" pitchFamily="18" charset="0"/>
              </a:rPr>
              <a:t>khỏe</a:t>
            </a:r>
            <a:r>
              <a:rPr lang="en-US" sz="2400" b="1" i="1" kern="1200" dirty="0">
                <a:latin typeface="Cambria" panose="02040503050406030204" pitchFamily="18" charset="0"/>
              </a:rPr>
              <a:t> </a:t>
            </a:r>
            <a:r>
              <a:rPr lang="en-US" sz="2400" b="1" i="1" kern="1200" dirty="0" err="1">
                <a:latin typeface="Cambria" panose="02040503050406030204" pitchFamily="18" charset="0"/>
              </a:rPr>
              <a:t>tốt</a:t>
            </a:r>
            <a:endParaRPr lang="en-US" sz="2400" b="1" i="1" kern="1200" dirty="0">
              <a:latin typeface="Cambria" panose="02040503050406030204" pitchFamily="18" charset="0"/>
            </a:endParaRPr>
          </a:p>
        </p:txBody>
      </p:sp>
      <p:sp>
        <p:nvSpPr>
          <p:cNvPr id="14" name="Isosceles Triangle 13">
            <a:extLst>
              <a:ext uri="{FF2B5EF4-FFF2-40B4-BE49-F238E27FC236}">
                <a16:creationId xmlns:a16="http://schemas.microsoft.com/office/drawing/2014/main" id="{B51F1F46-15B0-4015-8C16-7EC078C34E81}"/>
              </a:ext>
            </a:extLst>
          </p:cNvPr>
          <p:cNvSpPr/>
          <p:nvPr/>
        </p:nvSpPr>
        <p:spPr>
          <a:xfrm>
            <a:off x="5845181" y="2896376"/>
            <a:ext cx="292132" cy="309902"/>
          </a:xfrm>
          <a:prstGeom prst="triangle">
            <a:avLst>
              <a:gd name="adj" fmla="val 100000"/>
            </a:avLst>
          </a:prstGeom>
          <a:scene3d>
            <a:camera prst="orthographicFront"/>
            <a:lightRig rig="flat" dir="t"/>
          </a:scene3d>
          <a:sp3d prstMaterial="plastic">
            <a:bevelT w="120900" h="88900"/>
            <a:bevelB w="88900" h="31750" prst="angle"/>
          </a:sp3d>
        </p:spPr>
        <p:style>
          <a:lnRef idx="1">
            <a:schemeClr val="accen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5" name="L-Shape 14">
            <a:extLst>
              <a:ext uri="{FF2B5EF4-FFF2-40B4-BE49-F238E27FC236}">
                <a16:creationId xmlns:a16="http://schemas.microsoft.com/office/drawing/2014/main" id="{3D87BBBA-567B-4273-9B7C-30FD1243F273}"/>
              </a:ext>
            </a:extLst>
          </p:cNvPr>
          <p:cNvSpPr/>
          <p:nvPr/>
        </p:nvSpPr>
        <p:spPr>
          <a:xfrm rot="5400000">
            <a:off x="6625132" y="2584920"/>
            <a:ext cx="1093350" cy="1714990"/>
          </a:xfrm>
          <a:prstGeom prst="corner">
            <a:avLst>
              <a:gd name="adj1" fmla="val 16120"/>
              <a:gd name="adj2" fmla="val 16110"/>
            </a:avLst>
          </a:prstGeom>
          <a:scene3d>
            <a:camera prst="orthographicFront"/>
            <a:lightRig rig="flat" dir="t"/>
          </a:scene3d>
          <a:sp3d prstMaterial="plastic">
            <a:bevelT w="120900" h="88900"/>
            <a:bevelB w="88900" h="31750" prst="angle"/>
          </a:sp3d>
        </p:spPr>
        <p:style>
          <a:lnRef idx="1">
            <a:schemeClr val="accen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6" name="Freeform 17">
            <a:extLst>
              <a:ext uri="{FF2B5EF4-FFF2-40B4-BE49-F238E27FC236}">
                <a16:creationId xmlns:a16="http://schemas.microsoft.com/office/drawing/2014/main" id="{AF7A0FE8-3E9C-4E4B-A344-8BC578471FD2}"/>
              </a:ext>
            </a:extLst>
          </p:cNvPr>
          <p:cNvSpPr/>
          <p:nvPr/>
        </p:nvSpPr>
        <p:spPr>
          <a:xfrm>
            <a:off x="6484436" y="3076343"/>
            <a:ext cx="1548303" cy="1439733"/>
          </a:xfrm>
          <a:custGeom>
            <a:avLst/>
            <a:gdLst>
              <a:gd name="connsiteX0" fmla="*/ 0 w 1548303"/>
              <a:gd name="connsiteY0" fmla="*/ 0 h 1357178"/>
              <a:gd name="connsiteX1" fmla="*/ 1548303 w 1548303"/>
              <a:gd name="connsiteY1" fmla="*/ 0 h 1357178"/>
              <a:gd name="connsiteX2" fmla="*/ 1548303 w 1548303"/>
              <a:gd name="connsiteY2" fmla="*/ 1357178 h 1357178"/>
              <a:gd name="connsiteX3" fmla="*/ 0 w 1548303"/>
              <a:gd name="connsiteY3" fmla="*/ 1357178 h 1357178"/>
              <a:gd name="connsiteX4" fmla="*/ 0 w 1548303"/>
              <a:gd name="connsiteY4" fmla="*/ 0 h 1357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8303" h="1357178">
                <a:moveTo>
                  <a:pt x="0" y="0"/>
                </a:moveTo>
                <a:lnTo>
                  <a:pt x="1548303" y="0"/>
                </a:lnTo>
                <a:lnTo>
                  <a:pt x="1548303" y="1357178"/>
                </a:lnTo>
                <a:lnTo>
                  <a:pt x="0" y="13571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sz="2400" b="1" i="1" kern="1200">
                <a:latin typeface="Cambria" panose="02040503050406030204" pitchFamily="18" charset="0"/>
              </a:rPr>
              <a:t>Báo cho  người quản lý  khi bị bệnh</a:t>
            </a:r>
            <a:endParaRPr lang="en-US" sz="2400" b="1" i="1" kern="1200" dirty="0">
              <a:latin typeface="Cambria" panose="02040503050406030204" pitchFamily="18" charset="0"/>
            </a:endParaRPr>
          </a:p>
        </p:txBody>
      </p:sp>
      <p:sp>
        <p:nvSpPr>
          <p:cNvPr id="17" name="Isosceles Triangle 16">
            <a:extLst>
              <a:ext uri="{FF2B5EF4-FFF2-40B4-BE49-F238E27FC236}">
                <a16:creationId xmlns:a16="http://schemas.microsoft.com/office/drawing/2014/main" id="{51A788A7-C198-45E0-89C2-7A73E112B8C7}"/>
              </a:ext>
            </a:extLst>
          </p:cNvPr>
          <p:cNvSpPr/>
          <p:nvPr/>
        </p:nvSpPr>
        <p:spPr>
          <a:xfrm>
            <a:off x="7740607" y="2398821"/>
            <a:ext cx="292132" cy="309902"/>
          </a:xfrm>
          <a:prstGeom prst="triangle">
            <a:avLst>
              <a:gd name="adj" fmla="val 100000"/>
            </a:avLst>
          </a:prstGeom>
          <a:scene3d>
            <a:camera prst="orthographicFront"/>
            <a:lightRig rig="flat" dir="t"/>
          </a:scene3d>
          <a:sp3d prstMaterial="plastic">
            <a:bevelT w="120900" h="88900"/>
            <a:bevelB w="88900" h="31750" prst="angle"/>
          </a:sp3d>
        </p:spPr>
        <p:style>
          <a:lnRef idx="1">
            <a:schemeClr val="accen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8" name="L-Shape 17">
            <a:extLst>
              <a:ext uri="{FF2B5EF4-FFF2-40B4-BE49-F238E27FC236}">
                <a16:creationId xmlns:a16="http://schemas.microsoft.com/office/drawing/2014/main" id="{64B483A9-9033-48FB-B737-0ADD3DF11A2B}"/>
              </a:ext>
            </a:extLst>
          </p:cNvPr>
          <p:cNvSpPr/>
          <p:nvPr/>
        </p:nvSpPr>
        <p:spPr>
          <a:xfrm rot="5400000">
            <a:off x="8520558" y="2087365"/>
            <a:ext cx="1093350" cy="1714990"/>
          </a:xfrm>
          <a:prstGeom prst="corner">
            <a:avLst>
              <a:gd name="adj1" fmla="val 16120"/>
              <a:gd name="adj2" fmla="val 16110"/>
            </a:avLst>
          </a:prstGeom>
          <a:scene3d>
            <a:camera prst="orthographicFront"/>
            <a:lightRig rig="flat" dir="t"/>
          </a:scene3d>
          <a:sp3d prstMaterial="plastic">
            <a:bevelT w="120900" h="88900"/>
            <a:bevelB w="88900" h="31750" prst="angle"/>
          </a:sp3d>
        </p:spPr>
        <p:style>
          <a:lnRef idx="1">
            <a:schemeClr val="accen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9" name="Freeform 20">
            <a:extLst>
              <a:ext uri="{FF2B5EF4-FFF2-40B4-BE49-F238E27FC236}">
                <a16:creationId xmlns:a16="http://schemas.microsoft.com/office/drawing/2014/main" id="{4317EAD2-F2AA-413B-8C8C-4A24D2C63972}"/>
              </a:ext>
            </a:extLst>
          </p:cNvPr>
          <p:cNvSpPr/>
          <p:nvPr/>
        </p:nvSpPr>
        <p:spPr>
          <a:xfrm>
            <a:off x="8379862" y="2578788"/>
            <a:ext cx="1256171" cy="1439733"/>
          </a:xfrm>
          <a:custGeom>
            <a:avLst/>
            <a:gdLst>
              <a:gd name="connsiteX0" fmla="*/ 0 w 1548303"/>
              <a:gd name="connsiteY0" fmla="*/ 0 h 1357178"/>
              <a:gd name="connsiteX1" fmla="*/ 1548303 w 1548303"/>
              <a:gd name="connsiteY1" fmla="*/ 0 h 1357178"/>
              <a:gd name="connsiteX2" fmla="*/ 1548303 w 1548303"/>
              <a:gd name="connsiteY2" fmla="*/ 1357178 h 1357178"/>
              <a:gd name="connsiteX3" fmla="*/ 0 w 1548303"/>
              <a:gd name="connsiteY3" fmla="*/ 1357178 h 1357178"/>
              <a:gd name="connsiteX4" fmla="*/ 0 w 1548303"/>
              <a:gd name="connsiteY4" fmla="*/ 0 h 1357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8303" h="1357178">
                <a:moveTo>
                  <a:pt x="0" y="0"/>
                </a:moveTo>
                <a:lnTo>
                  <a:pt x="1548303" y="0"/>
                </a:lnTo>
                <a:lnTo>
                  <a:pt x="1548303" y="1357178"/>
                </a:lnTo>
                <a:lnTo>
                  <a:pt x="0" y="13571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sz="2400" b="1" i="1" dirty="0" err="1">
                <a:latin typeface="Cambria" panose="02040503050406030204" pitchFamily="18" charset="0"/>
              </a:rPr>
              <a:t>T</a:t>
            </a:r>
            <a:r>
              <a:rPr lang="en-US" sz="2400" b="1" i="1" kern="1200" dirty="0" err="1">
                <a:latin typeface="Cambria" panose="02040503050406030204" pitchFamily="18" charset="0"/>
              </a:rPr>
              <a:t>rang</a:t>
            </a:r>
            <a:r>
              <a:rPr lang="en-US" sz="2400" b="1" i="1" kern="1200" dirty="0">
                <a:latin typeface="Cambria" panose="02040503050406030204" pitchFamily="18" charset="0"/>
              </a:rPr>
              <a:t> </a:t>
            </a:r>
            <a:r>
              <a:rPr lang="en-US" sz="2400" b="1" i="1" kern="1200" dirty="0" err="1">
                <a:latin typeface="Cambria" panose="02040503050406030204" pitchFamily="18" charset="0"/>
              </a:rPr>
              <a:t>phục</a:t>
            </a:r>
            <a:r>
              <a:rPr lang="en-US" sz="2400" b="1" i="1" kern="1200" dirty="0">
                <a:latin typeface="Cambria" panose="02040503050406030204" pitchFamily="18" charset="0"/>
              </a:rPr>
              <a:t> </a:t>
            </a:r>
            <a:r>
              <a:rPr lang="en-US" sz="2400" b="1" i="1" kern="1200" dirty="0" err="1">
                <a:latin typeface="Cambria" panose="02040503050406030204" pitchFamily="18" charset="0"/>
              </a:rPr>
              <a:t>bảo</a:t>
            </a:r>
            <a:r>
              <a:rPr lang="en-US" sz="2400" b="1" i="1" kern="1200" dirty="0">
                <a:latin typeface="Cambria" panose="02040503050406030204" pitchFamily="18" charset="0"/>
              </a:rPr>
              <a:t> hộ </a:t>
            </a:r>
            <a:r>
              <a:rPr lang="en-US" sz="2400" b="1" i="1" kern="1200" dirty="0" err="1">
                <a:latin typeface="Cambria" panose="02040503050406030204" pitchFamily="18" charset="0"/>
              </a:rPr>
              <a:t>lao</a:t>
            </a:r>
            <a:r>
              <a:rPr lang="en-US" sz="2400" b="1" i="1" kern="1200" dirty="0">
                <a:latin typeface="Cambria" panose="02040503050406030204" pitchFamily="18" charset="0"/>
              </a:rPr>
              <a:t> </a:t>
            </a:r>
            <a:r>
              <a:rPr lang="en-US" sz="2400" b="1" i="1" kern="1200" dirty="0" err="1">
                <a:latin typeface="Cambria" panose="02040503050406030204" pitchFamily="18" charset="0"/>
              </a:rPr>
              <a:t>động</a:t>
            </a:r>
            <a:r>
              <a:rPr lang="en-US" sz="2400" b="1" i="1" dirty="0">
                <a:latin typeface="Cambria" panose="02040503050406030204" pitchFamily="18" charset="0"/>
              </a:rPr>
              <a:t> </a:t>
            </a:r>
            <a:r>
              <a:rPr lang="en-US" sz="2400" b="1" i="1" kern="1200" dirty="0" err="1">
                <a:latin typeface="Cambria" panose="02040503050406030204" pitchFamily="18" charset="0"/>
              </a:rPr>
              <a:t>sạch</a:t>
            </a:r>
            <a:r>
              <a:rPr lang="en-US" sz="2400" b="1" i="1" kern="1200" dirty="0">
                <a:latin typeface="Cambria" panose="02040503050406030204" pitchFamily="18" charset="0"/>
              </a:rPr>
              <a:t> </a:t>
            </a:r>
            <a:r>
              <a:rPr lang="en-US" sz="2400" b="1" i="1" kern="1200" dirty="0" err="1">
                <a:latin typeface="Cambria" panose="02040503050406030204" pitchFamily="18" charset="0"/>
              </a:rPr>
              <a:t>sẽ</a:t>
            </a:r>
            <a:r>
              <a:rPr lang="en-US" sz="2400" b="1" i="1" kern="1200" dirty="0">
                <a:latin typeface="Cambria" panose="02040503050406030204" pitchFamily="18" charset="0"/>
              </a:rPr>
              <a:t>, </a:t>
            </a:r>
            <a:r>
              <a:rPr lang="en-US" sz="2400" b="1" i="1" kern="1200" dirty="0" err="1">
                <a:latin typeface="Cambria" panose="02040503050406030204" pitchFamily="18" charset="0"/>
              </a:rPr>
              <a:t>đúng</a:t>
            </a:r>
            <a:r>
              <a:rPr lang="en-US" sz="2400" b="1" i="1" kern="1200" dirty="0">
                <a:latin typeface="Cambria" panose="02040503050406030204" pitchFamily="18" charset="0"/>
              </a:rPr>
              <a:t> </a:t>
            </a:r>
            <a:r>
              <a:rPr lang="en-US" sz="2400" b="1" i="1" dirty="0" err="1">
                <a:latin typeface="Cambria" panose="02040503050406030204" pitchFamily="18" charset="0"/>
              </a:rPr>
              <a:t>quy</a:t>
            </a:r>
            <a:r>
              <a:rPr lang="en-US" sz="2400" b="1" i="1" dirty="0">
                <a:latin typeface="Cambria" panose="02040503050406030204" pitchFamily="18" charset="0"/>
              </a:rPr>
              <a:t> </a:t>
            </a:r>
            <a:r>
              <a:rPr lang="en-US" sz="2400" b="1" i="1" dirty="0" err="1">
                <a:latin typeface="Cambria" panose="02040503050406030204" pitchFamily="18" charset="0"/>
              </a:rPr>
              <a:t>định</a:t>
            </a:r>
            <a:endParaRPr lang="en-US" sz="2400" b="1" i="1" kern="1200" dirty="0">
              <a:latin typeface="Cambria" panose="02040503050406030204" pitchFamily="18" charset="0"/>
            </a:endParaRPr>
          </a:p>
        </p:txBody>
      </p:sp>
      <p:sp>
        <p:nvSpPr>
          <p:cNvPr id="20" name="Isosceles Triangle 19">
            <a:extLst>
              <a:ext uri="{FF2B5EF4-FFF2-40B4-BE49-F238E27FC236}">
                <a16:creationId xmlns:a16="http://schemas.microsoft.com/office/drawing/2014/main" id="{081EE35C-9088-4E18-A374-1799E29A2C5C}"/>
              </a:ext>
            </a:extLst>
          </p:cNvPr>
          <p:cNvSpPr/>
          <p:nvPr/>
        </p:nvSpPr>
        <p:spPr>
          <a:xfrm>
            <a:off x="9636033" y="1901266"/>
            <a:ext cx="292132" cy="309902"/>
          </a:xfrm>
          <a:prstGeom prst="triangle">
            <a:avLst>
              <a:gd name="adj" fmla="val 100000"/>
            </a:avLst>
          </a:prstGeom>
          <a:scene3d>
            <a:camera prst="orthographicFront"/>
            <a:lightRig rig="flat" dir="t"/>
          </a:scene3d>
          <a:sp3d prstMaterial="plastic">
            <a:bevelT w="120900" h="88900"/>
            <a:bevelB w="88900" h="31750" prst="angle"/>
          </a:sp3d>
        </p:spPr>
        <p:style>
          <a:lnRef idx="1">
            <a:schemeClr val="accen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1" name="L-Shape 20">
            <a:extLst>
              <a:ext uri="{FF2B5EF4-FFF2-40B4-BE49-F238E27FC236}">
                <a16:creationId xmlns:a16="http://schemas.microsoft.com/office/drawing/2014/main" id="{A31B3B1E-F3B2-4730-A8F8-F627891A11C3}"/>
              </a:ext>
            </a:extLst>
          </p:cNvPr>
          <p:cNvSpPr/>
          <p:nvPr/>
        </p:nvSpPr>
        <p:spPr>
          <a:xfrm rot="5400000">
            <a:off x="10415984" y="1589812"/>
            <a:ext cx="1093350" cy="1714990"/>
          </a:xfrm>
          <a:prstGeom prst="corner">
            <a:avLst>
              <a:gd name="adj1" fmla="val 16120"/>
              <a:gd name="adj2" fmla="val 16110"/>
            </a:avLst>
          </a:prstGeom>
          <a:scene3d>
            <a:camera prst="orthographicFront"/>
            <a:lightRig rig="flat" dir="t"/>
          </a:scene3d>
          <a:sp3d prstMaterial="plastic">
            <a:bevelT w="120900" h="88900"/>
            <a:bevelB w="88900" h="31750" prst="angle"/>
          </a:sp3d>
        </p:spPr>
        <p:style>
          <a:lnRef idx="1">
            <a:schemeClr val="accen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22" name="Freeform 23">
            <a:extLst>
              <a:ext uri="{FF2B5EF4-FFF2-40B4-BE49-F238E27FC236}">
                <a16:creationId xmlns:a16="http://schemas.microsoft.com/office/drawing/2014/main" id="{D30D29C7-CAF6-410A-9DAF-0D0523F65D52}"/>
              </a:ext>
            </a:extLst>
          </p:cNvPr>
          <p:cNvSpPr/>
          <p:nvPr/>
        </p:nvSpPr>
        <p:spPr>
          <a:xfrm>
            <a:off x="10275288" y="2081233"/>
            <a:ext cx="1548303" cy="1439733"/>
          </a:xfrm>
          <a:custGeom>
            <a:avLst/>
            <a:gdLst>
              <a:gd name="connsiteX0" fmla="*/ 0 w 1548303"/>
              <a:gd name="connsiteY0" fmla="*/ 0 h 1357178"/>
              <a:gd name="connsiteX1" fmla="*/ 1548303 w 1548303"/>
              <a:gd name="connsiteY1" fmla="*/ 0 h 1357178"/>
              <a:gd name="connsiteX2" fmla="*/ 1548303 w 1548303"/>
              <a:gd name="connsiteY2" fmla="*/ 1357178 h 1357178"/>
              <a:gd name="connsiteX3" fmla="*/ 0 w 1548303"/>
              <a:gd name="connsiteY3" fmla="*/ 1357178 h 1357178"/>
              <a:gd name="connsiteX4" fmla="*/ 0 w 1548303"/>
              <a:gd name="connsiteY4" fmla="*/ 0 h 1357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8303" h="1357178">
                <a:moveTo>
                  <a:pt x="0" y="0"/>
                </a:moveTo>
                <a:lnTo>
                  <a:pt x="1548303" y="0"/>
                </a:lnTo>
                <a:lnTo>
                  <a:pt x="1548303" y="1357178"/>
                </a:lnTo>
                <a:lnTo>
                  <a:pt x="0" y="135717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sz="2400" b="1" i="1" kern="1200" dirty="0" err="1">
                <a:latin typeface="Cambria" panose="02040503050406030204" pitchFamily="18" charset="0"/>
              </a:rPr>
              <a:t>Tránh</a:t>
            </a:r>
            <a:r>
              <a:rPr lang="en-US" sz="2400" b="1" i="1" kern="1200" dirty="0">
                <a:latin typeface="Cambria" panose="02040503050406030204" pitchFamily="18" charset="0"/>
              </a:rPr>
              <a:t> </a:t>
            </a:r>
            <a:r>
              <a:rPr lang="en-US" sz="2400" b="1" i="1" kern="1200" dirty="0" err="1">
                <a:latin typeface="Cambria" panose="02040503050406030204" pitchFamily="18" charset="0"/>
              </a:rPr>
              <a:t>những</a:t>
            </a:r>
            <a:r>
              <a:rPr lang="en-US" sz="2400" b="1" i="1" kern="1200" dirty="0">
                <a:latin typeface="Cambria" panose="02040503050406030204" pitchFamily="18" charset="0"/>
              </a:rPr>
              <a:t> </a:t>
            </a:r>
            <a:r>
              <a:rPr lang="en-US" sz="2400" b="1" i="1" kern="1200" dirty="0" err="1">
                <a:latin typeface="Cambria" panose="02040503050406030204" pitchFamily="18" charset="0"/>
              </a:rPr>
              <a:t>thói</a:t>
            </a:r>
            <a:r>
              <a:rPr lang="en-US" sz="2400" b="1" i="1" kern="1200" dirty="0">
                <a:latin typeface="Cambria" panose="02040503050406030204" pitchFamily="18" charset="0"/>
              </a:rPr>
              <a:t> </a:t>
            </a:r>
            <a:r>
              <a:rPr lang="en-US" sz="2400" b="1" i="1" kern="1200" dirty="0" err="1">
                <a:latin typeface="Cambria" panose="02040503050406030204" pitchFamily="18" charset="0"/>
              </a:rPr>
              <a:t>quen</a:t>
            </a:r>
            <a:r>
              <a:rPr lang="en-US" sz="2400" b="1" i="1" kern="1200" dirty="0">
                <a:latin typeface="Cambria" panose="02040503050406030204" pitchFamily="18" charset="0"/>
              </a:rPr>
              <a:t> </a:t>
            </a:r>
            <a:r>
              <a:rPr lang="en-US" sz="2400" b="1" i="1" dirty="0" err="1">
                <a:latin typeface="Cambria" panose="02040503050406030204" pitchFamily="18" charset="0"/>
              </a:rPr>
              <a:t>mất</a:t>
            </a:r>
            <a:r>
              <a:rPr lang="en-US" sz="2400" b="1" i="1" kern="1200" dirty="0">
                <a:latin typeface="Cambria" panose="02040503050406030204" pitchFamily="18" charset="0"/>
              </a:rPr>
              <a:t> </a:t>
            </a:r>
            <a:r>
              <a:rPr lang="en-US" sz="2400" b="1" i="1" kern="1200" dirty="0" err="1">
                <a:latin typeface="Cambria" panose="02040503050406030204" pitchFamily="18" charset="0"/>
              </a:rPr>
              <a:t>vệ</a:t>
            </a:r>
            <a:r>
              <a:rPr lang="en-US" sz="2400" b="1" i="1" kern="1200" dirty="0">
                <a:latin typeface="Cambria" panose="02040503050406030204" pitchFamily="18" charset="0"/>
              </a:rPr>
              <a:t> </a:t>
            </a:r>
            <a:r>
              <a:rPr lang="en-US" sz="2400" b="1" i="1" kern="1200" dirty="0" err="1">
                <a:latin typeface="Cambria" panose="02040503050406030204" pitchFamily="18" charset="0"/>
              </a:rPr>
              <a:t>sinh</a:t>
            </a:r>
            <a:endParaRPr lang="en-US" sz="2400" b="1" i="1" kern="1200" dirty="0">
              <a:latin typeface="Cambria" panose="02040503050406030204" pitchFamily="18" charset="0"/>
            </a:endParaRPr>
          </a:p>
        </p:txBody>
      </p:sp>
      <p:pic>
        <p:nvPicPr>
          <p:cNvPr id="23" name="Picture 2" descr="shutterstock_105902357">
            <a:extLst>
              <a:ext uri="{FF2B5EF4-FFF2-40B4-BE49-F238E27FC236}">
                <a16:creationId xmlns:a16="http://schemas.microsoft.com/office/drawing/2014/main" id="{7098D1C3-5956-480D-9695-5C7CDD01A62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0550" y="1916129"/>
            <a:ext cx="2823049" cy="197339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4" name="Picture 4">
            <a:extLst>
              <a:ext uri="{FF2B5EF4-FFF2-40B4-BE49-F238E27FC236}">
                <a16:creationId xmlns:a16="http://schemas.microsoft.com/office/drawing/2014/main" id="{78111FB7-0BD3-4E59-ABB3-99FB61027E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88811" y="4197964"/>
            <a:ext cx="2336282" cy="187083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0834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7F93BA8-BF70-47DA-89AC-345B6451B589}"/>
              </a:ext>
            </a:extLst>
          </p:cNvPr>
          <p:cNvSpPr txBox="1">
            <a:spLocks/>
          </p:cNvSpPr>
          <p:nvPr/>
        </p:nvSpPr>
        <p:spPr>
          <a:xfrm>
            <a:off x="119270" y="0"/>
            <a:ext cx="9073074" cy="919344"/>
          </a:xfrm>
          <a:prstGeom prst="rect">
            <a:avLst/>
          </a:prstGeom>
          <a:solidFill>
            <a:schemeClr val="bg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a:r>
              <a:rPr lang="en-US" sz="3200" dirty="0">
                <a:solidFill>
                  <a:schemeClr val="tx1"/>
                </a:solidFill>
              </a:rPr>
              <a:t>3. </a:t>
            </a:r>
            <a:r>
              <a:rPr lang="vi-VN" sz="3200" dirty="0">
                <a:solidFill>
                  <a:schemeClr val="tx1"/>
                </a:solidFill>
              </a:rPr>
              <a:t>CON NGƯỜI</a:t>
            </a:r>
            <a:endParaRPr lang="en-US" sz="3200" dirty="0">
              <a:solidFill>
                <a:schemeClr val="tx1"/>
              </a:solidFill>
              <a:latin typeface="Arial" pitchFamily="34" charset="0"/>
            </a:endParaRPr>
          </a:p>
        </p:txBody>
      </p:sp>
      <p:sp>
        <p:nvSpPr>
          <p:cNvPr id="2" name="Rectangle 1">
            <a:extLst>
              <a:ext uri="{FF2B5EF4-FFF2-40B4-BE49-F238E27FC236}">
                <a16:creationId xmlns:a16="http://schemas.microsoft.com/office/drawing/2014/main" id="{0994A06A-876F-495E-A001-C060A4751CF2}"/>
              </a:ext>
            </a:extLst>
          </p:cNvPr>
          <p:cNvSpPr/>
          <p:nvPr/>
        </p:nvSpPr>
        <p:spPr>
          <a:xfrm>
            <a:off x="623392" y="919344"/>
            <a:ext cx="5542992" cy="658706"/>
          </a:xfrm>
          <a:prstGeom prst="rect">
            <a:avLst/>
          </a:prstGeom>
        </p:spPr>
        <p:txBody>
          <a:bodyPr wrap="none">
            <a:spAutoFit/>
          </a:bodyPr>
          <a:lstStyle/>
          <a:p>
            <a:pPr>
              <a:lnSpc>
                <a:spcPct val="150000"/>
              </a:lnSpc>
            </a:pPr>
            <a:r>
              <a:rPr lang="en-US" sz="2800" b="1" dirty="0" err="1">
                <a:solidFill>
                  <a:srgbClr val="FF0000"/>
                </a:solidFill>
                <a:latin typeface="Cambria" panose="02040503050406030204" pitchFamily="18" charset="0"/>
              </a:rPr>
              <a:t>Những</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thói</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quen</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gây</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mất</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vệ</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sinh</a:t>
            </a:r>
            <a:endParaRPr lang="vi-VN" sz="2800" b="1" dirty="0">
              <a:solidFill>
                <a:srgbClr val="FF0000"/>
              </a:solidFill>
              <a:latin typeface="Cambria" panose="02040503050406030204" pitchFamily="18" charset="0"/>
              <a:ea typeface="Cambria" panose="02040503050406030204" pitchFamily="18" charset="0"/>
            </a:endParaRPr>
          </a:p>
        </p:txBody>
      </p:sp>
      <p:pic>
        <p:nvPicPr>
          <p:cNvPr id="6" name="Picture 2">
            <a:extLst>
              <a:ext uri="{FF2B5EF4-FFF2-40B4-BE49-F238E27FC236}">
                <a16:creationId xmlns:a16="http://schemas.microsoft.com/office/drawing/2014/main" id="{45926BF6-549F-4BDA-B046-565A80E21E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6504" y="1117600"/>
            <a:ext cx="5029200" cy="5317154"/>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9" name="TextBox 6">
            <a:extLst>
              <a:ext uri="{FF2B5EF4-FFF2-40B4-BE49-F238E27FC236}">
                <a16:creationId xmlns:a16="http://schemas.microsoft.com/office/drawing/2014/main" id="{BCC9445A-8273-8982-E559-E0231C7EB619}"/>
              </a:ext>
            </a:extLst>
          </p:cNvPr>
          <p:cNvGraphicFramePr/>
          <p:nvPr/>
        </p:nvGraphicFramePr>
        <p:xfrm>
          <a:off x="834888" y="1883351"/>
          <a:ext cx="4545495" cy="378565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771015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5" descr="Cross Section of Tree  Annual Rings">
            <a:extLst>
              <a:ext uri="{FF2B5EF4-FFF2-40B4-BE49-F238E27FC236}">
                <a16:creationId xmlns:a16="http://schemas.microsoft.com/office/drawing/2014/main" id="{80DE8EF8-EB1D-05C5-6CC1-940E75C911CC}"/>
              </a:ext>
            </a:extLst>
          </p:cNvPr>
          <p:cNvPicPr>
            <a:picLocks noChangeAspect="1"/>
          </p:cNvPicPr>
          <p:nvPr/>
        </p:nvPicPr>
        <p:blipFill rotWithShape="1">
          <a:blip r:embed="rId3"/>
          <a:srcRect r="22891" b="-2"/>
          <a:stretch/>
        </p:blipFill>
        <p:spPr>
          <a:xfrm rot="656103">
            <a:off x="7824523" y="351979"/>
            <a:ext cx="2910143" cy="628514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a:pattFill prst="smConfetti">
            <a:fgClr>
              <a:schemeClr val="accent1"/>
            </a:fgClr>
            <a:bgClr>
              <a:schemeClr val="bg1"/>
            </a:bgClr>
          </a:pattFill>
        </p:spPr>
      </p:pic>
      <p:sp>
        <p:nvSpPr>
          <p:cNvPr id="4" name="Title 1">
            <a:extLst>
              <a:ext uri="{FF2B5EF4-FFF2-40B4-BE49-F238E27FC236}">
                <a16:creationId xmlns:a16="http://schemas.microsoft.com/office/drawing/2014/main" id="{D7F93BA8-BF70-47DA-89AC-345B6451B589}"/>
              </a:ext>
            </a:extLst>
          </p:cNvPr>
          <p:cNvSpPr txBox="1">
            <a:spLocks/>
          </p:cNvSpPr>
          <p:nvPr/>
        </p:nvSpPr>
        <p:spPr>
          <a:xfrm>
            <a:off x="677334" y="332656"/>
            <a:ext cx="5706698" cy="132080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defTabSz="457200">
              <a:spcAft>
                <a:spcPts val="600"/>
              </a:spcAft>
            </a:pPr>
            <a:r>
              <a:rPr lang="en-US" sz="2800" dirty="0">
                <a:solidFill>
                  <a:schemeClr val="accent1"/>
                </a:solidFill>
                <a:latin typeface="+mj-lt"/>
                <a:cs typeface="+mj-cs"/>
              </a:rPr>
              <a:t>III. MỘT SỐ QUY ĐỊNH PHÁP LUẬT VỀ AN TOÀN THỰC PHẨM</a:t>
            </a:r>
          </a:p>
        </p:txBody>
      </p:sp>
      <p:sp>
        <p:nvSpPr>
          <p:cNvPr id="2" name="Rectangle 1">
            <a:extLst>
              <a:ext uri="{FF2B5EF4-FFF2-40B4-BE49-F238E27FC236}">
                <a16:creationId xmlns:a16="http://schemas.microsoft.com/office/drawing/2014/main" id="{0994A06A-876F-495E-A001-C060A4751CF2}"/>
              </a:ext>
            </a:extLst>
          </p:cNvPr>
          <p:cNvSpPr/>
          <p:nvPr/>
        </p:nvSpPr>
        <p:spPr>
          <a:xfrm>
            <a:off x="677334" y="1340768"/>
            <a:ext cx="4482562" cy="548331"/>
          </a:xfrm>
          <a:prstGeom prst="rect">
            <a:avLst/>
          </a:prstGeom>
        </p:spPr>
        <p:txBody>
          <a:bodyPr vert="horz" lIns="91440" tIns="45720" rIns="91440" bIns="45720" rtlCol="0">
            <a:normAutofit/>
          </a:bodyPr>
          <a:lstStyle/>
          <a:p>
            <a:pPr>
              <a:spcBef>
                <a:spcPts val="1000"/>
              </a:spcBef>
              <a:buClr>
                <a:schemeClr val="accent1"/>
              </a:buClr>
              <a:buSzPct val="80000"/>
              <a:buFont typeface="Wingdings 3" charset="2"/>
              <a:buChar char=""/>
            </a:pPr>
            <a:r>
              <a:rPr lang="en-US" b="1" dirty="0" err="1">
                <a:solidFill>
                  <a:schemeClr val="tx1">
                    <a:lumMod val="75000"/>
                    <a:lumOff val="25000"/>
                  </a:schemeClr>
                </a:solidFill>
              </a:rPr>
              <a:t>Nguyên</a:t>
            </a:r>
            <a:r>
              <a:rPr lang="en-US" b="1" dirty="0">
                <a:solidFill>
                  <a:schemeClr val="tx1">
                    <a:lumMod val="75000"/>
                    <a:lumOff val="25000"/>
                  </a:schemeClr>
                </a:solidFill>
              </a:rPr>
              <a:t> </a:t>
            </a:r>
            <a:r>
              <a:rPr lang="en-US" b="1" dirty="0" err="1">
                <a:solidFill>
                  <a:schemeClr val="tx1">
                    <a:lumMod val="75000"/>
                    <a:lumOff val="25000"/>
                  </a:schemeClr>
                </a:solidFill>
              </a:rPr>
              <a:t>tắc</a:t>
            </a:r>
            <a:r>
              <a:rPr lang="en-US" b="1" dirty="0">
                <a:solidFill>
                  <a:schemeClr val="tx1">
                    <a:lumMod val="75000"/>
                    <a:lumOff val="25000"/>
                  </a:schemeClr>
                </a:solidFill>
              </a:rPr>
              <a:t> </a:t>
            </a:r>
            <a:r>
              <a:rPr lang="en-US" b="1" dirty="0" err="1">
                <a:solidFill>
                  <a:schemeClr val="tx1">
                    <a:lumMod val="75000"/>
                    <a:lumOff val="25000"/>
                  </a:schemeClr>
                </a:solidFill>
              </a:rPr>
              <a:t>quản</a:t>
            </a:r>
            <a:r>
              <a:rPr lang="en-US" b="1" dirty="0">
                <a:solidFill>
                  <a:schemeClr val="tx1">
                    <a:lumMod val="75000"/>
                    <a:lumOff val="25000"/>
                  </a:schemeClr>
                </a:solidFill>
              </a:rPr>
              <a:t> </a:t>
            </a:r>
            <a:r>
              <a:rPr lang="en-US" b="1" dirty="0" err="1">
                <a:solidFill>
                  <a:schemeClr val="tx1">
                    <a:lumMod val="75000"/>
                    <a:lumOff val="25000"/>
                  </a:schemeClr>
                </a:solidFill>
              </a:rPr>
              <a:t>lý</a:t>
            </a:r>
            <a:r>
              <a:rPr lang="en-US" b="1" dirty="0">
                <a:solidFill>
                  <a:schemeClr val="tx1">
                    <a:lumMod val="75000"/>
                    <a:lumOff val="25000"/>
                  </a:schemeClr>
                </a:solidFill>
              </a:rPr>
              <a:t> an </a:t>
            </a:r>
            <a:r>
              <a:rPr lang="en-US" b="1" dirty="0" err="1">
                <a:solidFill>
                  <a:schemeClr val="tx1">
                    <a:lumMod val="75000"/>
                    <a:lumOff val="25000"/>
                  </a:schemeClr>
                </a:solidFill>
              </a:rPr>
              <a:t>toàn</a:t>
            </a:r>
            <a:r>
              <a:rPr lang="en-US" b="1" dirty="0">
                <a:solidFill>
                  <a:schemeClr val="tx1">
                    <a:lumMod val="75000"/>
                    <a:lumOff val="25000"/>
                  </a:schemeClr>
                </a:solidFill>
              </a:rPr>
              <a:t> </a:t>
            </a:r>
            <a:r>
              <a:rPr lang="en-US" b="1" dirty="0" err="1">
                <a:solidFill>
                  <a:schemeClr val="tx1">
                    <a:lumMod val="75000"/>
                    <a:lumOff val="25000"/>
                  </a:schemeClr>
                </a:solidFill>
              </a:rPr>
              <a:t>thực</a:t>
            </a:r>
            <a:r>
              <a:rPr lang="en-US" b="1" dirty="0">
                <a:solidFill>
                  <a:schemeClr val="tx1">
                    <a:lumMod val="75000"/>
                    <a:lumOff val="25000"/>
                  </a:schemeClr>
                </a:solidFill>
              </a:rPr>
              <a:t> </a:t>
            </a:r>
            <a:r>
              <a:rPr lang="en-US" b="1" dirty="0" err="1">
                <a:solidFill>
                  <a:schemeClr val="tx1">
                    <a:lumMod val="75000"/>
                    <a:lumOff val="25000"/>
                  </a:schemeClr>
                </a:solidFill>
              </a:rPr>
              <a:t>phẩm</a:t>
            </a:r>
            <a:endParaRPr lang="en-US" b="1" dirty="0">
              <a:solidFill>
                <a:schemeClr val="tx1">
                  <a:lumMod val="75000"/>
                  <a:lumOff val="25000"/>
                </a:schemeClr>
              </a:solidFill>
            </a:endParaRPr>
          </a:p>
        </p:txBody>
      </p:sp>
      <p:sp>
        <p:nvSpPr>
          <p:cNvPr id="3" name="Rectangle 2">
            <a:extLst>
              <a:ext uri="{FF2B5EF4-FFF2-40B4-BE49-F238E27FC236}">
                <a16:creationId xmlns:a16="http://schemas.microsoft.com/office/drawing/2014/main" id="{7EFC3D3D-2EEF-482F-B29D-F52444E92A07}"/>
              </a:ext>
            </a:extLst>
          </p:cNvPr>
          <p:cNvSpPr/>
          <p:nvPr/>
        </p:nvSpPr>
        <p:spPr>
          <a:xfrm>
            <a:off x="839416" y="1700808"/>
            <a:ext cx="9505056" cy="4609660"/>
          </a:xfrm>
          <a:prstGeom prst="rect">
            <a:avLst/>
          </a:prstGeom>
        </p:spPr>
        <p:txBody>
          <a:bodyPr wrap="square">
            <a:spAutoFit/>
          </a:bodyPr>
          <a:lstStyle/>
          <a:p>
            <a:pPr>
              <a:lnSpc>
                <a:spcPct val="150000"/>
              </a:lnSpc>
              <a:spcBef>
                <a:spcPts val="600"/>
              </a:spcBef>
            </a:pPr>
            <a:r>
              <a:rPr lang="vi-VN" sz="2400" dirty="0">
                <a:latin typeface="Cambria" panose="02040503050406030204" pitchFamily="18" charset="0"/>
                <a:ea typeface="Cambria" panose="02040503050406030204" pitchFamily="18" charset="0"/>
                <a:cs typeface="Times New Roman" panose="02020603050405020304" pitchFamily="18" charset="0"/>
              </a:rPr>
              <a:t>1) Bảo đảm an toàn thực phẩm là trách nhiệm của mọi tổ chức, cá nhân sản xuất, kinh doanh thực phẩm.</a:t>
            </a:r>
            <a:endParaRPr lang="en-US" sz="2400" dirty="0">
              <a:latin typeface="Cambria" panose="02040503050406030204" pitchFamily="18" charset="0"/>
              <a:ea typeface="Cambria" panose="02040503050406030204" pitchFamily="18" charset="0"/>
              <a:cs typeface="Times New Roman" panose="02020603050405020304" pitchFamily="18" charset="0"/>
            </a:endParaRPr>
          </a:p>
          <a:p>
            <a:pPr>
              <a:lnSpc>
                <a:spcPct val="150000"/>
              </a:lnSpc>
              <a:spcBef>
                <a:spcPts val="600"/>
              </a:spcBef>
            </a:pPr>
            <a:r>
              <a:rPr lang="vi-VN" sz="2400" dirty="0">
                <a:latin typeface="Cambria" panose="02040503050406030204" pitchFamily="18" charset="0"/>
                <a:ea typeface="Cambria" panose="02040503050406030204" pitchFamily="18" charset="0"/>
                <a:cs typeface="Times New Roman" panose="02020603050405020304" pitchFamily="18" charset="0"/>
              </a:rPr>
              <a:t>2) Sản xuất, kinh doanh thực phẩm là hoạt động có điều kiện; tổ chức, cá nhân sản xuất, kinh doanh thực phẩm phải chịu trách nhiệm về an toàn đối với thực phẩm do m</a:t>
            </a:r>
            <a:r>
              <a:rPr lang="en-US" sz="2400" dirty="0" err="1">
                <a:latin typeface="Cambria" panose="02040503050406030204" pitchFamily="18" charset="0"/>
                <a:ea typeface="Cambria" panose="02040503050406030204" pitchFamily="18" charset="0"/>
                <a:cs typeface="Times New Roman" panose="02020603050405020304" pitchFamily="18" charset="0"/>
              </a:rPr>
              <a:t>ình</a:t>
            </a:r>
            <a:r>
              <a:rPr lang="en-US" sz="2400" dirty="0">
                <a:latin typeface="Cambria" panose="02040503050406030204" pitchFamily="18" charset="0"/>
                <a:ea typeface="Cambria" panose="02040503050406030204" pitchFamily="18" charset="0"/>
                <a:cs typeface="Times New Roman" panose="02020603050405020304" pitchFamily="18" charset="0"/>
              </a:rPr>
              <a:t> s</a:t>
            </a:r>
            <a:r>
              <a:rPr lang="vi-VN" sz="2400" dirty="0">
                <a:latin typeface="Cambria" panose="02040503050406030204" pitchFamily="18" charset="0"/>
                <a:ea typeface="Cambria" panose="02040503050406030204" pitchFamily="18" charset="0"/>
                <a:cs typeface="Times New Roman" panose="02020603050405020304" pitchFamily="18" charset="0"/>
              </a:rPr>
              <a:t>ản xuất, kinh doanh.</a:t>
            </a:r>
            <a:endParaRPr lang="en-US" sz="2400" dirty="0">
              <a:latin typeface="Cambria" panose="02040503050406030204" pitchFamily="18" charset="0"/>
              <a:ea typeface="Cambria" panose="02040503050406030204" pitchFamily="18" charset="0"/>
              <a:cs typeface="Times New Roman" panose="02020603050405020304" pitchFamily="18" charset="0"/>
            </a:endParaRPr>
          </a:p>
          <a:p>
            <a:pPr>
              <a:lnSpc>
                <a:spcPct val="150000"/>
              </a:lnSpc>
              <a:spcBef>
                <a:spcPts val="600"/>
              </a:spcBef>
            </a:pPr>
            <a:r>
              <a:rPr lang="vi-VN" sz="2400" dirty="0">
                <a:latin typeface="Cambria" panose="02040503050406030204" pitchFamily="18" charset="0"/>
                <a:ea typeface="Cambria" panose="02040503050406030204" pitchFamily="18" charset="0"/>
                <a:cs typeface="Times New Roman" panose="02020603050405020304" pitchFamily="18" charset="0"/>
              </a:rPr>
              <a:t>3) Quản lý an toàn thực phẩm phải trên cơ sở quy chuẩn kỹ thuật tương ứng, quy định do cơ quan quản l</a:t>
            </a:r>
            <a:r>
              <a:rPr lang="en-US" sz="2400" dirty="0">
                <a:latin typeface="Cambria" panose="02040503050406030204" pitchFamily="18" charset="0"/>
                <a:ea typeface="Cambria" panose="02040503050406030204" pitchFamily="18" charset="0"/>
                <a:cs typeface="Times New Roman" panose="02020603050405020304" pitchFamily="18" charset="0"/>
              </a:rPr>
              <a:t>ý </a:t>
            </a:r>
            <a:r>
              <a:rPr lang="en-US" sz="2400" dirty="0" err="1">
                <a:latin typeface="Cambria" panose="02040503050406030204" pitchFamily="18" charset="0"/>
                <a:ea typeface="Cambria" panose="02040503050406030204" pitchFamily="18" charset="0"/>
                <a:cs typeface="Times New Roman" panose="02020603050405020304" pitchFamily="18" charset="0"/>
              </a:rPr>
              <a:t>nhà</a:t>
            </a:r>
            <a:r>
              <a:rPr lang="en-US" sz="2400" dirty="0">
                <a:latin typeface="Cambria" panose="02040503050406030204" pitchFamily="18" charset="0"/>
                <a:ea typeface="Cambria" panose="02040503050406030204" pitchFamily="18" charset="0"/>
                <a:cs typeface="Times New Roman" panose="02020603050405020304" pitchFamily="18" charset="0"/>
              </a:rPr>
              <a:t> n</a:t>
            </a:r>
            <a:r>
              <a:rPr lang="vi-VN" sz="2400" dirty="0">
                <a:latin typeface="Cambria" panose="02040503050406030204" pitchFamily="18" charset="0"/>
                <a:ea typeface="Cambria" panose="02040503050406030204" pitchFamily="18" charset="0"/>
                <a:cs typeface="Times New Roman" panose="02020603050405020304" pitchFamily="18" charset="0"/>
              </a:rPr>
              <a:t>ước có thẩm quyền ban hành và tiêu chuẩn do tổ chức, cá nhân sản xuất công bố áp dụng.</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2194610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5" descr="Cross Section of Tree  Annual Rings">
            <a:extLst>
              <a:ext uri="{FF2B5EF4-FFF2-40B4-BE49-F238E27FC236}">
                <a16:creationId xmlns:a16="http://schemas.microsoft.com/office/drawing/2014/main" id="{80DE8EF8-EB1D-05C5-6CC1-940E75C911CC}"/>
              </a:ext>
            </a:extLst>
          </p:cNvPr>
          <p:cNvPicPr>
            <a:picLocks noChangeAspect="1"/>
          </p:cNvPicPr>
          <p:nvPr/>
        </p:nvPicPr>
        <p:blipFill rotWithShape="1">
          <a:blip r:embed="rId3"/>
          <a:srcRect r="22891" b="-2"/>
          <a:stretch/>
        </p:blipFill>
        <p:spPr>
          <a:xfrm>
            <a:off x="7032104" y="-1"/>
            <a:ext cx="515989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4" name="Title 1">
            <a:extLst>
              <a:ext uri="{FF2B5EF4-FFF2-40B4-BE49-F238E27FC236}">
                <a16:creationId xmlns:a16="http://schemas.microsoft.com/office/drawing/2014/main" id="{D7F93BA8-BF70-47DA-89AC-345B6451B589}"/>
              </a:ext>
            </a:extLst>
          </p:cNvPr>
          <p:cNvSpPr txBox="1">
            <a:spLocks/>
          </p:cNvSpPr>
          <p:nvPr/>
        </p:nvSpPr>
        <p:spPr>
          <a:xfrm>
            <a:off x="677334" y="548680"/>
            <a:ext cx="5487500" cy="132080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defTabSz="457200">
              <a:spcAft>
                <a:spcPts val="600"/>
              </a:spcAft>
            </a:pPr>
            <a:r>
              <a:rPr lang="en-US" sz="2800" dirty="0">
                <a:solidFill>
                  <a:schemeClr val="accent1"/>
                </a:solidFill>
                <a:latin typeface="+mj-lt"/>
                <a:cs typeface="+mj-cs"/>
              </a:rPr>
              <a:t>III. MỘT SỐ QUY ĐỊNH PHÁP LUẬT VỀ AN TOÀN THỰC PHẨM</a:t>
            </a:r>
          </a:p>
        </p:txBody>
      </p:sp>
      <p:sp>
        <p:nvSpPr>
          <p:cNvPr id="2" name="Rectangle 1">
            <a:extLst>
              <a:ext uri="{FF2B5EF4-FFF2-40B4-BE49-F238E27FC236}">
                <a16:creationId xmlns:a16="http://schemas.microsoft.com/office/drawing/2014/main" id="{0994A06A-876F-495E-A001-C060A4751CF2}"/>
              </a:ext>
            </a:extLst>
          </p:cNvPr>
          <p:cNvSpPr/>
          <p:nvPr/>
        </p:nvSpPr>
        <p:spPr>
          <a:xfrm>
            <a:off x="677334" y="1700808"/>
            <a:ext cx="3851122" cy="548331"/>
          </a:xfrm>
          <a:prstGeom prst="rect">
            <a:avLst/>
          </a:prstGeom>
        </p:spPr>
        <p:txBody>
          <a:bodyPr vert="horz" lIns="91440" tIns="45720" rIns="91440" bIns="45720" rtlCol="0">
            <a:normAutofit fontScale="92500" lnSpcReduction="20000"/>
          </a:bodyPr>
          <a:lstStyle/>
          <a:p>
            <a:pPr>
              <a:spcBef>
                <a:spcPts val="1000"/>
              </a:spcBef>
              <a:buClr>
                <a:schemeClr val="accent1"/>
              </a:buClr>
              <a:buSzPct val="80000"/>
              <a:buFont typeface="Wingdings 3" charset="2"/>
              <a:buChar char=""/>
            </a:pPr>
            <a:r>
              <a:rPr lang="en-US" b="1" dirty="0" err="1">
                <a:solidFill>
                  <a:schemeClr val="tx1">
                    <a:lumMod val="75000"/>
                    <a:lumOff val="25000"/>
                  </a:schemeClr>
                </a:solidFill>
              </a:rPr>
              <a:t>Nguyên</a:t>
            </a:r>
            <a:r>
              <a:rPr lang="en-US" b="1" dirty="0">
                <a:solidFill>
                  <a:schemeClr val="tx1">
                    <a:lumMod val="75000"/>
                    <a:lumOff val="25000"/>
                  </a:schemeClr>
                </a:solidFill>
              </a:rPr>
              <a:t> </a:t>
            </a:r>
            <a:r>
              <a:rPr lang="en-US" b="1" dirty="0" err="1">
                <a:solidFill>
                  <a:schemeClr val="tx1">
                    <a:lumMod val="75000"/>
                    <a:lumOff val="25000"/>
                  </a:schemeClr>
                </a:solidFill>
              </a:rPr>
              <a:t>tắc</a:t>
            </a:r>
            <a:r>
              <a:rPr lang="en-US" b="1" dirty="0">
                <a:solidFill>
                  <a:schemeClr val="tx1">
                    <a:lumMod val="75000"/>
                    <a:lumOff val="25000"/>
                  </a:schemeClr>
                </a:solidFill>
              </a:rPr>
              <a:t> </a:t>
            </a:r>
            <a:r>
              <a:rPr lang="en-US" b="1" dirty="0" err="1">
                <a:solidFill>
                  <a:schemeClr val="tx1">
                    <a:lumMod val="75000"/>
                    <a:lumOff val="25000"/>
                  </a:schemeClr>
                </a:solidFill>
              </a:rPr>
              <a:t>quản</a:t>
            </a:r>
            <a:r>
              <a:rPr lang="en-US" b="1" dirty="0">
                <a:solidFill>
                  <a:schemeClr val="tx1">
                    <a:lumMod val="75000"/>
                    <a:lumOff val="25000"/>
                  </a:schemeClr>
                </a:solidFill>
              </a:rPr>
              <a:t> </a:t>
            </a:r>
            <a:r>
              <a:rPr lang="en-US" b="1" dirty="0" err="1">
                <a:solidFill>
                  <a:schemeClr val="tx1">
                    <a:lumMod val="75000"/>
                    <a:lumOff val="25000"/>
                  </a:schemeClr>
                </a:solidFill>
              </a:rPr>
              <a:t>lý</a:t>
            </a:r>
            <a:r>
              <a:rPr lang="en-US" b="1" dirty="0">
                <a:solidFill>
                  <a:schemeClr val="tx1">
                    <a:lumMod val="75000"/>
                    <a:lumOff val="25000"/>
                  </a:schemeClr>
                </a:solidFill>
              </a:rPr>
              <a:t> an </a:t>
            </a:r>
            <a:r>
              <a:rPr lang="en-US" b="1" dirty="0" err="1">
                <a:solidFill>
                  <a:schemeClr val="tx1">
                    <a:lumMod val="75000"/>
                    <a:lumOff val="25000"/>
                  </a:schemeClr>
                </a:solidFill>
              </a:rPr>
              <a:t>toàn</a:t>
            </a:r>
            <a:r>
              <a:rPr lang="en-US" b="1" dirty="0">
                <a:solidFill>
                  <a:schemeClr val="tx1">
                    <a:lumMod val="75000"/>
                    <a:lumOff val="25000"/>
                  </a:schemeClr>
                </a:solidFill>
              </a:rPr>
              <a:t> </a:t>
            </a:r>
            <a:r>
              <a:rPr lang="en-US" b="1" dirty="0" err="1">
                <a:solidFill>
                  <a:schemeClr val="tx1">
                    <a:lumMod val="75000"/>
                    <a:lumOff val="25000"/>
                  </a:schemeClr>
                </a:solidFill>
              </a:rPr>
              <a:t>thực</a:t>
            </a:r>
            <a:r>
              <a:rPr lang="en-US" b="1" dirty="0">
                <a:solidFill>
                  <a:schemeClr val="tx1">
                    <a:lumMod val="75000"/>
                    <a:lumOff val="25000"/>
                  </a:schemeClr>
                </a:solidFill>
              </a:rPr>
              <a:t> </a:t>
            </a:r>
            <a:r>
              <a:rPr lang="en-US" b="1" dirty="0" err="1">
                <a:solidFill>
                  <a:schemeClr val="tx1">
                    <a:lumMod val="75000"/>
                    <a:lumOff val="25000"/>
                  </a:schemeClr>
                </a:solidFill>
              </a:rPr>
              <a:t>phẩm</a:t>
            </a:r>
            <a:endParaRPr lang="en-US" b="1" dirty="0">
              <a:solidFill>
                <a:schemeClr val="tx1">
                  <a:lumMod val="75000"/>
                  <a:lumOff val="25000"/>
                </a:schemeClr>
              </a:solidFill>
            </a:endParaRPr>
          </a:p>
        </p:txBody>
      </p:sp>
      <p:cxnSp>
        <p:nvCxnSpPr>
          <p:cNvPr id="10" name="Straight Connector 9">
            <a:extLst>
              <a:ext uri="{FF2B5EF4-FFF2-40B4-BE49-F238E27FC236}">
                <a16:creationId xmlns:a16="http://schemas.microsoft.com/office/drawing/2014/main" id="{64FA5DFF-7FE6-4855-84E6-DFA78EE978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2AFD8CBA-54A3-4363-991B-B9C631BBFA7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3F088236-D655-4F88-B238-E167623580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5">
            <a:extLst>
              <a:ext uri="{FF2B5EF4-FFF2-40B4-BE49-F238E27FC236}">
                <a16:creationId xmlns:a16="http://schemas.microsoft.com/office/drawing/2014/main" id="{3DAC0C92-199E-475C-9390-119A9B027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24">
            <a:extLst>
              <a:ext uri="{FF2B5EF4-FFF2-40B4-BE49-F238E27FC236}">
                <a16:creationId xmlns:a16="http://schemas.microsoft.com/office/drawing/2014/main" id="{C4CFB339-0ED8-4FE2-9EF1-6D1375B84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7">
            <a:extLst>
              <a:ext uri="{FF2B5EF4-FFF2-40B4-BE49-F238E27FC236}">
                <a16:creationId xmlns:a16="http://schemas.microsoft.com/office/drawing/2014/main" id="{31896C80-2069-4431-9C19-83B9137344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8">
            <a:extLst>
              <a:ext uri="{FF2B5EF4-FFF2-40B4-BE49-F238E27FC236}">
                <a16:creationId xmlns:a16="http://schemas.microsoft.com/office/drawing/2014/main" id="{BF120A21-0841-4823-B0C4-28AEBCEF9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9">
            <a:extLst>
              <a:ext uri="{FF2B5EF4-FFF2-40B4-BE49-F238E27FC236}">
                <a16:creationId xmlns:a16="http://schemas.microsoft.com/office/drawing/2014/main" id="{DBB05BAE-BBD3-4289-899F-A6851503C6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Isosceles Triangle 29">
            <a:extLst>
              <a:ext uri="{FF2B5EF4-FFF2-40B4-BE49-F238E27FC236}">
                <a16:creationId xmlns:a16="http://schemas.microsoft.com/office/drawing/2014/main" id="{9874D11C-36F5-4BBE-A490-019A54E953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 name="Rectangle 2">
            <a:extLst>
              <a:ext uri="{FF2B5EF4-FFF2-40B4-BE49-F238E27FC236}">
                <a16:creationId xmlns:a16="http://schemas.microsoft.com/office/drawing/2014/main" id="{7EFC3D3D-2EEF-482F-B29D-F52444E92A07}"/>
              </a:ext>
            </a:extLst>
          </p:cNvPr>
          <p:cNvSpPr/>
          <p:nvPr/>
        </p:nvSpPr>
        <p:spPr>
          <a:xfrm>
            <a:off x="623392" y="2492896"/>
            <a:ext cx="7128792" cy="3424720"/>
          </a:xfrm>
          <a:prstGeom prst="rect">
            <a:avLst/>
          </a:prstGeom>
        </p:spPr>
        <p:txBody>
          <a:bodyPr wrap="square">
            <a:spAutoFit/>
          </a:bodyPr>
          <a:lstStyle/>
          <a:p>
            <a:pPr>
              <a:lnSpc>
                <a:spcPct val="150000"/>
              </a:lnSpc>
              <a:spcBef>
                <a:spcPts val="600"/>
              </a:spcBef>
            </a:pPr>
            <a:r>
              <a:rPr lang="en-US" sz="2400" dirty="0">
                <a:latin typeface="Cambria" panose="02040503050406030204" pitchFamily="18" charset="0"/>
                <a:ea typeface="Cambria" panose="02040503050406030204" pitchFamily="18" charset="0"/>
                <a:cs typeface="Times New Roman" panose="02020603050405020304" pitchFamily="18" charset="0"/>
              </a:rPr>
              <a:t>4) Qu</a:t>
            </a:r>
            <a:r>
              <a:rPr lang="vi-VN" sz="2400" dirty="0">
                <a:latin typeface="Cambria" panose="02040503050406030204" pitchFamily="18" charset="0"/>
                <a:ea typeface="Cambria" panose="02040503050406030204" pitchFamily="18" charset="0"/>
                <a:cs typeface="Times New Roman" panose="02020603050405020304" pitchFamily="18" charset="0"/>
              </a:rPr>
              <a:t>ản lý an toàn thực phẩm phải được thực hiện trong suốt quá tr</a:t>
            </a:r>
            <a:r>
              <a:rPr lang="en-US" sz="2400" dirty="0" err="1">
                <a:latin typeface="Cambria" panose="02040503050406030204" pitchFamily="18" charset="0"/>
                <a:ea typeface="Cambria" panose="02040503050406030204" pitchFamily="18" charset="0"/>
                <a:cs typeface="Times New Roman" panose="02020603050405020304" pitchFamily="18" charset="0"/>
              </a:rPr>
              <a:t>ình</a:t>
            </a:r>
            <a:r>
              <a:rPr lang="en-US" sz="2400" dirty="0">
                <a:latin typeface="Cambria" panose="02040503050406030204" pitchFamily="18" charset="0"/>
                <a:ea typeface="Cambria" panose="02040503050406030204" pitchFamily="18" charset="0"/>
                <a:cs typeface="Times New Roman" panose="02020603050405020304" pitchFamily="18" charset="0"/>
              </a:rPr>
              <a:t> s</a:t>
            </a:r>
            <a:r>
              <a:rPr lang="vi-VN" sz="2400" dirty="0">
                <a:latin typeface="Cambria" panose="02040503050406030204" pitchFamily="18" charset="0"/>
                <a:ea typeface="Cambria" panose="02040503050406030204" pitchFamily="18" charset="0"/>
                <a:cs typeface="Times New Roman" panose="02020603050405020304" pitchFamily="18" charset="0"/>
              </a:rPr>
              <a:t>ản xuất, kinh doanh thực phẩm trên cơ sở phân tích nguy cơ đối với an toàn thực phẩm.</a:t>
            </a:r>
            <a:endParaRPr lang="en-US" sz="2400" dirty="0">
              <a:latin typeface="Cambria" panose="02040503050406030204" pitchFamily="18" charset="0"/>
              <a:ea typeface="Cambria" panose="02040503050406030204" pitchFamily="18" charset="0"/>
              <a:cs typeface="Times New Roman" panose="02020603050405020304" pitchFamily="18" charset="0"/>
            </a:endParaRPr>
          </a:p>
          <a:p>
            <a:pPr>
              <a:lnSpc>
                <a:spcPct val="150000"/>
              </a:lnSpc>
              <a:spcBef>
                <a:spcPts val="600"/>
              </a:spcBef>
            </a:pPr>
            <a:r>
              <a:rPr lang="en-US" sz="2400" dirty="0">
                <a:latin typeface="Cambria" panose="02040503050406030204" pitchFamily="18" charset="0"/>
                <a:ea typeface="Cambria" panose="02040503050406030204" pitchFamily="18" charset="0"/>
                <a:cs typeface="Times New Roman" panose="02020603050405020304" pitchFamily="18" charset="0"/>
              </a:rPr>
              <a:t>5) Qu</a:t>
            </a:r>
            <a:r>
              <a:rPr lang="vi-VN" sz="2400" dirty="0">
                <a:latin typeface="Cambria" panose="02040503050406030204" pitchFamily="18" charset="0"/>
                <a:ea typeface="Cambria" panose="02040503050406030204" pitchFamily="18" charset="0"/>
                <a:cs typeface="Times New Roman" panose="02020603050405020304" pitchFamily="18" charset="0"/>
              </a:rPr>
              <a:t>ản lý an toàn thực phẩm phải bảo </a:t>
            </a:r>
            <a:r>
              <a:rPr lang="en-US" sz="2400" dirty="0">
                <a:latin typeface="Cambria" panose="02040503050406030204" pitchFamily="18" charset="0"/>
                <a:ea typeface="Cambria" panose="02040503050406030204" pitchFamily="18" charset="0"/>
                <a:cs typeface="Times New Roman" panose="02020603050405020304" pitchFamily="18" charset="0"/>
              </a:rPr>
              <a:t>đ</a:t>
            </a:r>
            <a:r>
              <a:rPr lang="vi-VN" sz="2400" dirty="0">
                <a:latin typeface="Cambria" panose="02040503050406030204" pitchFamily="18" charset="0"/>
                <a:ea typeface="Cambria" panose="02040503050406030204" pitchFamily="18" charset="0"/>
                <a:cs typeface="Times New Roman" panose="02020603050405020304" pitchFamily="18" charset="0"/>
              </a:rPr>
              <a:t>ả</a:t>
            </a:r>
            <a:r>
              <a:rPr lang="en-US" sz="2400" dirty="0">
                <a:latin typeface="Cambria" panose="02040503050406030204" pitchFamily="18" charset="0"/>
                <a:ea typeface="Cambria" panose="02040503050406030204" pitchFamily="18" charset="0"/>
                <a:cs typeface="Times New Roman" panose="02020603050405020304" pitchFamily="18" charset="0"/>
              </a:rPr>
              <a:t>m </a:t>
            </a:r>
            <a:r>
              <a:rPr lang="en-US" sz="2400" dirty="0" err="1">
                <a:latin typeface="Cambria" panose="02040503050406030204" pitchFamily="18" charset="0"/>
                <a:ea typeface="Cambria" panose="02040503050406030204" pitchFamily="18" charset="0"/>
                <a:cs typeface="Times New Roman" panose="02020603050405020304" pitchFamily="18" charset="0"/>
              </a:rPr>
              <a:t>phân</a:t>
            </a:r>
            <a:r>
              <a:rPr lang="en-US" sz="2400" dirty="0">
                <a:latin typeface="Cambria" panose="02040503050406030204" pitchFamily="18" charset="0"/>
                <a:ea typeface="Cambria" panose="02040503050406030204" pitchFamily="18" charset="0"/>
                <a:cs typeface="Times New Roman" panose="02020603050405020304" pitchFamily="18" charset="0"/>
              </a:rPr>
              <a:t> </a:t>
            </a:r>
            <a:r>
              <a:rPr lang="en-US" sz="2400" dirty="0" err="1">
                <a:latin typeface="Cambria" panose="02040503050406030204" pitchFamily="18" charset="0"/>
                <a:ea typeface="Cambria" panose="02040503050406030204" pitchFamily="18" charset="0"/>
                <a:cs typeface="Times New Roman" panose="02020603050405020304" pitchFamily="18" charset="0"/>
              </a:rPr>
              <a:t>công</a:t>
            </a:r>
            <a:r>
              <a:rPr lang="en-US" sz="2400" dirty="0">
                <a:latin typeface="Cambria" panose="02040503050406030204" pitchFamily="18" charset="0"/>
                <a:ea typeface="Cambria" panose="02040503050406030204" pitchFamily="18" charset="0"/>
                <a:cs typeface="Times New Roman" panose="02020603050405020304" pitchFamily="18" charset="0"/>
              </a:rPr>
              <a:t>, </a:t>
            </a:r>
            <a:r>
              <a:rPr lang="en-US" sz="2400" dirty="0" err="1">
                <a:latin typeface="Cambria" panose="02040503050406030204" pitchFamily="18" charset="0"/>
                <a:ea typeface="Cambria" panose="02040503050406030204" pitchFamily="18" charset="0"/>
                <a:cs typeface="Times New Roman" panose="02020603050405020304" pitchFamily="18" charset="0"/>
              </a:rPr>
              <a:t>phân</a:t>
            </a:r>
            <a:r>
              <a:rPr lang="en-US" sz="2400" dirty="0">
                <a:latin typeface="Cambria" panose="02040503050406030204" pitchFamily="18" charset="0"/>
                <a:ea typeface="Cambria" panose="02040503050406030204" pitchFamily="18" charset="0"/>
                <a:cs typeface="Times New Roman" panose="02020603050405020304" pitchFamily="18" charset="0"/>
              </a:rPr>
              <a:t> c</a:t>
            </a:r>
            <a:r>
              <a:rPr lang="vi-VN" sz="2400" dirty="0">
                <a:latin typeface="Cambria" panose="02040503050406030204" pitchFamily="18" charset="0"/>
                <a:ea typeface="Cambria" panose="02040503050406030204" pitchFamily="18" charset="0"/>
                <a:cs typeface="Times New Roman" panose="02020603050405020304" pitchFamily="18" charset="0"/>
              </a:rPr>
              <a:t>ấ</a:t>
            </a:r>
            <a:r>
              <a:rPr lang="en-US" sz="2400" dirty="0">
                <a:latin typeface="Cambria" panose="02040503050406030204" pitchFamily="18" charset="0"/>
                <a:ea typeface="Cambria" panose="02040503050406030204" pitchFamily="18" charset="0"/>
                <a:cs typeface="Times New Roman" panose="02020603050405020304" pitchFamily="18" charset="0"/>
              </a:rPr>
              <a:t>p </a:t>
            </a:r>
            <a:r>
              <a:rPr lang="en-US" sz="2400" dirty="0" err="1">
                <a:latin typeface="Cambria" panose="02040503050406030204" pitchFamily="18" charset="0"/>
                <a:ea typeface="Cambria" panose="02040503050406030204" pitchFamily="18" charset="0"/>
                <a:cs typeface="Times New Roman" panose="02020603050405020304" pitchFamily="18" charset="0"/>
              </a:rPr>
              <a:t>rõ</a:t>
            </a:r>
            <a:r>
              <a:rPr lang="en-US" sz="2400" dirty="0">
                <a:latin typeface="Cambria" panose="02040503050406030204" pitchFamily="18" charset="0"/>
                <a:ea typeface="Cambria" panose="02040503050406030204" pitchFamily="18" charset="0"/>
                <a:cs typeface="Times New Roman" panose="02020603050405020304" pitchFamily="18" charset="0"/>
              </a:rPr>
              <a:t> </a:t>
            </a:r>
            <a:r>
              <a:rPr lang="en-US" sz="2400" dirty="0" err="1">
                <a:latin typeface="Cambria" panose="02040503050406030204" pitchFamily="18" charset="0"/>
                <a:ea typeface="Cambria" panose="02040503050406030204" pitchFamily="18" charset="0"/>
                <a:cs typeface="Times New Roman" panose="02020603050405020304" pitchFamily="18" charset="0"/>
              </a:rPr>
              <a:t>ràng</a:t>
            </a:r>
            <a:r>
              <a:rPr lang="en-US" sz="2400" dirty="0">
                <a:latin typeface="Cambria" panose="02040503050406030204" pitchFamily="18" charset="0"/>
                <a:ea typeface="Cambria" panose="02040503050406030204" pitchFamily="18" charset="0"/>
                <a:cs typeface="Times New Roman" panose="02020603050405020304" pitchFamily="18" charset="0"/>
              </a:rPr>
              <a:t> </a:t>
            </a:r>
            <a:r>
              <a:rPr lang="en-US" sz="2400" dirty="0" err="1">
                <a:latin typeface="Cambria" panose="02040503050406030204" pitchFamily="18" charset="0"/>
                <a:ea typeface="Cambria" panose="02040503050406030204" pitchFamily="18" charset="0"/>
                <a:cs typeface="Times New Roman" panose="02020603050405020304" pitchFamily="18" charset="0"/>
              </a:rPr>
              <a:t>và</a:t>
            </a:r>
            <a:r>
              <a:rPr lang="en-US" sz="2400" dirty="0">
                <a:latin typeface="Cambria" panose="02040503050406030204" pitchFamily="18" charset="0"/>
                <a:ea typeface="Cambria" panose="02040503050406030204" pitchFamily="18" charset="0"/>
                <a:cs typeface="Times New Roman" panose="02020603050405020304" pitchFamily="18" charset="0"/>
              </a:rPr>
              <a:t> </a:t>
            </a:r>
            <a:r>
              <a:rPr lang="en-US" sz="2400" dirty="0" err="1">
                <a:latin typeface="Cambria" panose="02040503050406030204" pitchFamily="18" charset="0"/>
                <a:ea typeface="Cambria" panose="02040503050406030204" pitchFamily="18" charset="0"/>
                <a:cs typeface="Times New Roman" panose="02020603050405020304" pitchFamily="18" charset="0"/>
              </a:rPr>
              <a:t>ph</a:t>
            </a:r>
            <a:r>
              <a:rPr lang="vi-VN" sz="2400" dirty="0">
                <a:latin typeface="Cambria" panose="02040503050406030204" pitchFamily="18" charset="0"/>
                <a:ea typeface="Cambria" panose="02040503050406030204" pitchFamily="18" charset="0"/>
                <a:cs typeface="Times New Roman" panose="02020603050405020304" pitchFamily="18" charset="0"/>
              </a:rPr>
              <a:t>ối hợp liên ngành.</a:t>
            </a:r>
            <a:endParaRPr lang="en-US" sz="2400" dirty="0">
              <a:latin typeface="Cambria" panose="020405030504060302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19595944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83249" y="1890817"/>
            <a:ext cx="2703470" cy="4529638"/>
          </a:xfrm>
          <a:prstGeom prst="rect">
            <a:avLst/>
          </a:prstGeom>
          <a:solidFill>
            <a:schemeClr val="bg1"/>
          </a:solidFill>
          <a:ln>
            <a:solidFill>
              <a:schemeClr val="accent2">
                <a:lumMod val="75000"/>
              </a:schemeClr>
            </a:solidFill>
          </a:ln>
          <a:effectLst>
            <a:outerShdw blurRad="50800" dist="38100" dir="2700000" algn="tl" rotWithShape="0">
              <a:prstClr val="black">
                <a:alpha val="40000"/>
              </a:prstClr>
            </a:outerShdw>
          </a:effectLst>
        </p:spPr>
        <p:txBody>
          <a:bodyPr wrap="square" rtlCol="0">
            <a:spAutoFit/>
          </a:bodyPr>
          <a:lstStyle/>
          <a:p>
            <a:pPr>
              <a:lnSpc>
                <a:spcPct val="110000"/>
              </a:lnSpc>
            </a:pPr>
            <a:r>
              <a:rPr lang="en-US" altLang="en-US" sz="2400" b="1"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Nhãn</a:t>
            </a:r>
            <a:r>
              <a:rPr lang="en-US" altLang="en-US" sz="2400" b="1"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altLang="en-US" sz="2400" b="1"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sản</a:t>
            </a:r>
            <a:r>
              <a:rPr lang="en-US" altLang="en-US" sz="2400" b="1"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altLang="en-US" sz="2400" b="1"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phẩm</a:t>
            </a:r>
            <a:r>
              <a:rPr lang="en-US" altLang="en-US" sz="2400" b="1"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altLang="en-US" sz="2400" b="1"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phải</a:t>
            </a:r>
            <a:r>
              <a:rPr lang="en-US" altLang="en-US" sz="2400" b="1"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altLang="en-US" sz="2400" b="1"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tuân</a:t>
            </a:r>
            <a:r>
              <a:rPr lang="en-US" altLang="en-US" sz="2400" b="1"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altLang="en-US" sz="2400" b="1"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thủ</a:t>
            </a:r>
            <a:r>
              <a:rPr lang="en-US" altLang="en-US" sz="2400" b="1"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altLang="en-US" sz="2400" b="1"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nghị</a:t>
            </a:r>
            <a:r>
              <a:rPr lang="en-US" altLang="en-US" sz="2400" b="1"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altLang="en-US" sz="2400" b="1"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định</a:t>
            </a:r>
            <a:r>
              <a:rPr lang="en-US" altLang="en-US" sz="2400" b="1"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43/2017/NĐ-CP, </a:t>
            </a:r>
            <a:r>
              <a:rPr lang="en-US" sz="2400" b="1" dirty="0" err="1">
                <a:latin typeface="Cambria" panose="02040503050406030204" pitchFamily="18" charset="0"/>
                <a:ea typeface="Cambria" panose="02040503050406030204" pitchFamily="18" charset="0"/>
              </a:rPr>
              <a:t>Nghị</a:t>
            </a:r>
            <a:r>
              <a:rPr lang="en-US" sz="2400" b="1" dirty="0">
                <a:latin typeface="Cambria" panose="02040503050406030204" pitchFamily="18" charset="0"/>
                <a:ea typeface="Cambria" panose="02040503050406030204" pitchFamily="18" charset="0"/>
              </a:rPr>
              <a:t> </a:t>
            </a:r>
            <a:r>
              <a:rPr lang="en-US" sz="2400" b="1" dirty="0" err="1">
                <a:latin typeface="Cambria" panose="02040503050406030204" pitchFamily="18" charset="0"/>
                <a:ea typeface="Cambria" panose="02040503050406030204" pitchFamily="18" charset="0"/>
              </a:rPr>
              <a:t>định</a:t>
            </a:r>
            <a:r>
              <a:rPr lang="en-US" sz="2400" b="1" dirty="0">
                <a:latin typeface="Cambria" panose="02040503050406030204" pitchFamily="18" charset="0"/>
                <a:ea typeface="Cambria" panose="02040503050406030204" pitchFamily="18" charset="0"/>
              </a:rPr>
              <a:t> 111/2021/NĐ-CP, </a:t>
            </a:r>
            <a:r>
              <a:rPr lang="en-US" altLang="en-US" sz="2400" b="1"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thông</a:t>
            </a:r>
            <a:r>
              <a:rPr lang="en-US" altLang="en-US" sz="2400" b="1"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altLang="en-US" sz="2400" b="1"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tư</a:t>
            </a:r>
            <a:r>
              <a:rPr lang="en-US" altLang="en-US" sz="2400" b="1"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05/2019/TT-BKHCN </a:t>
            </a:r>
            <a:r>
              <a:rPr lang="en-US" altLang="en-US" sz="2400" b="1"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và</a:t>
            </a:r>
            <a:r>
              <a:rPr lang="en-US" altLang="en-US" sz="2400" b="1"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altLang="en-US" sz="2400" b="1"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quy</a:t>
            </a:r>
            <a:r>
              <a:rPr lang="en-US" altLang="en-US" sz="2400" b="1"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altLang="en-US" sz="2400" b="1"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định</a:t>
            </a:r>
            <a:r>
              <a:rPr lang="en-US" altLang="en-US" sz="2400" b="1"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altLang="en-US" sz="2400" b="1"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liên</a:t>
            </a:r>
            <a:r>
              <a:rPr lang="en-US" altLang="en-US" sz="2400" b="1"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altLang="en-US" sz="2400" b="1"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quan</a:t>
            </a:r>
            <a:r>
              <a:rPr lang="en-US" altLang="en-US" sz="2400" b="1"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 </a:t>
            </a:r>
            <a:r>
              <a:rPr lang="en-US" altLang="en-US" sz="2400" b="1" dirty="0" err="1">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khác</a:t>
            </a:r>
            <a:r>
              <a:rPr lang="en-US" altLang="en-US" sz="2400" b="1"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a:t>
            </a:r>
          </a:p>
        </p:txBody>
      </p:sp>
      <p:graphicFrame>
        <p:nvGraphicFramePr>
          <p:cNvPr id="9" name="Diagram 8"/>
          <p:cNvGraphicFramePr/>
          <p:nvPr>
            <p:extLst>
              <p:ext uri="{D42A27DB-BD31-4B8C-83A1-F6EECF244321}">
                <p14:modId xmlns:p14="http://schemas.microsoft.com/office/powerpoint/2010/main" val="3570184624"/>
              </p:ext>
            </p:extLst>
          </p:nvPr>
        </p:nvGraphicFramePr>
        <p:xfrm>
          <a:off x="3215680" y="1838688"/>
          <a:ext cx="8493071" cy="46338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1">
            <a:extLst>
              <a:ext uri="{FF2B5EF4-FFF2-40B4-BE49-F238E27FC236}">
                <a16:creationId xmlns:a16="http://schemas.microsoft.com/office/drawing/2014/main" id="{6AED73C5-E6BF-4A9E-8651-9CEEB2BF7DC5}"/>
              </a:ext>
            </a:extLst>
          </p:cNvPr>
          <p:cNvSpPr txBox="1">
            <a:spLocks/>
          </p:cNvSpPr>
          <p:nvPr/>
        </p:nvSpPr>
        <p:spPr>
          <a:xfrm>
            <a:off x="0" y="0"/>
            <a:ext cx="12192000"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a:r>
              <a:rPr lang="en-US" sz="3200" dirty="0"/>
              <a:t>III. </a:t>
            </a:r>
            <a:r>
              <a:rPr lang="vi-VN" sz="3200" dirty="0"/>
              <a:t>MỘT SỐ QUY ĐỊNH PHÁP LUẬT VỀ AN TOÀN THỰC PHẨM</a:t>
            </a:r>
            <a:endParaRPr lang="en-US" sz="3200" dirty="0">
              <a:solidFill>
                <a:srgbClr val="000099"/>
              </a:solidFill>
              <a:latin typeface="Arial" pitchFamily="34" charset="0"/>
            </a:endParaRPr>
          </a:p>
        </p:txBody>
      </p:sp>
      <p:sp>
        <p:nvSpPr>
          <p:cNvPr id="10" name="Rectangle 9">
            <a:extLst>
              <a:ext uri="{FF2B5EF4-FFF2-40B4-BE49-F238E27FC236}">
                <a16:creationId xmlns:a16="http://schemas.microsoft.com/office/drawing/2014/main" id="{30001C5E-D8AB-4AB5-81BB-E760878206D2}"/>
              </a:ext>
            </a:extLst>
          </p:cNvPr>
          <p:cNvSpPr/>
          <p:nvPr/>
        </p:nvSpPr>
        <p:spPr>
          <a:xfrm>
            <a:off x="623392" y="919344"/>
            <a:ext cx="4707892" cy="658706"/>
          </a:xfrm>
          <a:prstGeom prst="rect">
            <a:avLst/>
          </a:prstGeom>
        </p:spPr>
        <p:txBody>
          <a:bodyPr wrap="none">
            <a:spAutoFit/>
          </a:bodyPr>
          <a:lstStyle/>
          <a:p>
            <a:pPr>
              <a:lnSpc>
                <a:spcPct val="150000"/>
              </a:lnSpc>
            </a:pPr>
            <a:r>
              <a:rPr lang="en-US" sz="2800" b="1" dirty="0" err="1">
                <a:solidFill>
                  <a:srgbClr val="FF0000"/>
                </a:solidFill>
                <a:latin typeface="Cambria" panose="02040503050406030204" pitchFamily="18" charset="0"/>
              </a:rPr>
              <a:t>Quy</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định</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về</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nhãn</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sản</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phẩm</a:t>
            </a:r>
            <a:endParaRPr lang="en-US" sz="2800" b="1" dirty="0">
              <a:solidFill>
                <a:srgbClr val="FF0000"/>
              </a:solidFill>
              <a:latin typeface="Cambria" panose="02040503050406030204" pitchFamily="18" charset="0"/>
            </a:endParaRPr>
          </a:p>
        </p:txBody>
      </p:sp>
    </p:spTree>
    <p:extLst>
      <p:ext uri="{BB962C8B-B14F-4D97-AF65-F5344CB8AC3E}">
        <p14:creationId xmlns:p14="http://schemas.microsoft.com/office/powerpoint/2010/main" val="28429896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79376" y="1110907"/>
            <a:ext cx="9229992" cy="523220"/>
          </a:xfrm>
          <a:prstGeom prst="rect">
            <a:avLst/>
          </a:prstGeom>
          <a:noFill/>
        </p:spPr>
        <p:txBody>
          <a:bodyPr wrap="square" rtlCol="0">
            <a:spAutoFit/>
          </a:bodyPr>
          <a:lstStyle/>
          <a:p>
            <a:pPr algn="just"/>
            <a:r>
              <a:rPr lang="en-US" sz="2800" b="1" dirty="0" err="1">
                <a:solidFill>
                  <a:srgbClr val="FF0000"/>
                </a:solidFill>
                <a:latin typeface="Cambria" panose="02040503050406030204" pitchFamily="18" charset="0"/>
                <a:cs typeface="Arial" pitchFamily="34" charset="0"/>
              </a:rPr>
              <a:t>Thẩm</a:t>
            </a:r>
            <a:r>
              <a:rPr lang="en-US" sz="2800" b="1" dirty="0">
                <a:solidFill>
                  <a:srgbClr val="FF0000"/>
                </a:solidFill>
                <a:latin typeface="Cambria" panose="02040503050406030204" pitchFamily="18" charset="0"/>
                <a:cs typeface="Arial" pitchFamily="34" charset="0"/>
              </a:rPr>
              <a:t> </a:t>
            </a:r>
            <a:r>
              <a:rPr lang="en-US" sz="2800" b="1" dirty="0" err="1">
                <a:solidFill>
                  <a:srgbClr val="FF0000"/>
                </a:solidFill>
                <a:latin typeface="Cambria" panose="02040503050406030204" pitchFamily="18" charset="0"/>
                <a:cs typeface="Arial" pitchFamily="34" charset="0"/>
              </a:rPr>
              <a:t>quyền</a:t>
            </a:r>
            <a:r>
              <a:rPr lang="en-US" sz="2800" b="1" dirty="0">
                <a:solidFill>
                  <a:srgbClr val="FF0000"/>
                </a:solidFill>
                <a:latin typeface="Cambria" panose="02040503050406030204" pitchFamily="18" charset="0"/>
                <a:cs typeface="Arial" pitchFamily="34" charset="0"/>
              </a:rPr>
              <a:t> </a:t>
            </a:r>
            <a:r>
              <a:rPr lang="en-US" sz="2800" b="1" dirty="0" err="1">
                <a:solidFill>
                  <a:srgbClr val="FF0000"/>
                </a:solidFill>
                <a:latin typeface="Cambria" panose="02040503050406030204" pitchFamily="18" charset="0"/>
                <a:cs typeface="Arial" pitchFamily="34" charset="0"/>
              </a:rPr>
              <a:t>cấp</a:t>
            </a:r>
            <a:r>
              <a:rPr lang="en-US" sz="2800" b="1" dirty="0">
                <a:solidFill>
                  <a:srgbClr val="FF0000"/>
                </a:solidFill>
                <a:latin typeface="Cambria" panose="02040503050406030204" pitchFamily="18" charset="0"/>
                <a:cs typeface="Arial" pitchFamily="34" charset="0"/>
              </a:rPr>
              <a:t> Giấy </a:t>
            </a:r>
            <a:r>
              <a:rPr lang="en-US" sz="2800" b="1" dirty="0" err="1">
                <a:solidFill>
                  <a:srgbClr val="FF0000"/>
                </a:solidFill>
                <a:latin typeface="Cambria" panose="02040503050406030204" pitchFamily="18" charset="0"/>
                <a:cs typeface="Arial" pitchFamily="34" charset="0"/>
              </a:rPr>
              <a:t>chứng</a:t>
            </a:r>
            <a:r>
              <a:rPr lang="en-US" sz="2800" b="1" dirty="0">
                <a:solidFill>
                  <a:srgbClr val="FF0000"/>
                </a:solidFill>
                <a:latin typeface="Cambria" panose="02040503050406030204" pitchFamily="18" charset="0"/>
                <a:cs typeface="Arial" pitchFamily="34" charset="0"/>
              </a:rPr>
              <a:t> </a:t>
            </a:r>
            <a:r>
              <a:rPr lang="en-US" sz="2800" b="1" dirty="0" err="1">
                <a:solidFill>
                  <a:srgbClr val="FF0000"/>
                </a:solidFill>
                <a:latin typeface="Cambria" panose="02040503050406030204" pitchFamily="18" charset="0"/>
                <a:cs typeface="Arial" pitchFamily="34" charset="0"/>
              </a:rPr>
              <a:t>nhận</a:t>
            </a:r>
            <a:r>
              <a:rPr lang="en-US" sz="2800" b="1" dirty="0">
                <a:solidFill>
                  <a:srgbClr val="FF0000"/>
                </a:solidFill>
                <a:latin typeface="Cambria" panose="02040503050406030204" pitchFamily="18" charset="0"/>
                <a:cs typeface="Arial" pitchFamily="34" charset="0"/>
              </a:rPr>
              <a:t> </a:t>
            </a:r>
            <a:r>
              <a:rPr lang="en-US" sz="2800" b="1" dirty="0" err="1">
                <a:solidFill>
                  <a:srgbClr val="FF0000"/>
                </a:solidFill>
                <a:latin typeface="Cambria" panose="02040503050406030204" pitchFamily="18" charset="0"/>
                <a:cs typeface="Arial" pitchFamily="34" charset="0"/>
              </a:rPr>
              <a:t>cơ</a:t>
            </a:r>
            <a:r>
              <a:rPr lang="en-US" sz="2800" b="1" dirty="0">
                <a:solidFill>
                  <a:srgbClr val="FF0000"/>
                </a:solidFill>
                <a:latin typeface="Cambria" panose="02040503050406030204" pitchFamily="18" charset="0"/>
                <a:cs typeface="Arial" pitchFamily="34" charset="0"/>
              </a:rPr>
              <a:t> </a:t>
            </a:r>
            <a:r>
              <a:rPr lang="en-US" sz="2800" b="1" dirty="0" err="1">
                <a:solidFill>
                  <a:srgbClr val="FF0000"/>
                </a:solidFill>
                <a:latin typeface="Cambria" panose="02040503050406030204" pitchFamily="18" charset="0"/>
                <a:cs typeface="Arial" pitchFamily="34" charset="0"/>
              </a:rPr>
              <a:t>sở</a:t>
            </a:r>
            <a:r>
              <a:rPr lang="en-US" sz="2800" b="1" dirty="0">
                <a:solidFill>
                  <a:srgbClr val="FF0000"/>
                </a:solidFill>
                <a:latin typeface="Cambria" panose="02040503050406030204" pitchFamily="18" charset="0"/>
                <a:cs typeface="Arial" pitchFamily="34" charset="0"/>
              </a:rPr>
              <a:t> </a:t>
            </a:r>
            <a:r>
              <a:rPr lang="en-US" sz="2800" b="1" dirty="0" err="1">
                <a:solidFill>
                  <a:srgbClr val="FF0000"/>
                </a:solidFill>
                <a:latin typeface="Cambria" panose="02040503050406030204" pitchFamily="18" charset="0"/>
                <a:cs typeface="Arial" pitchFamily="34" charset="0"/>
              </a:rPr>
              <a:t>đủ</a:t>
            </a:r>
            <a:r>
              <a:rPr lang="en-US" sz="2800" b="1" dirty="0">
                <a:solidFill>
                  <a:srgbClr val="FF0000"/>
                </a:solidFill>
                <a:latin typeface="Cambria" panose="02040503050406030204" pitchFamily="18" charset="0"/>
                <a:cs typeface="Arial" pitchFamily="34" charset="0"/>
              </a:rPr>
              <a:t> ĐK ATVSTP: </a:t>
            </a:r>
          </a:p>
        </p:txBody>
      </p:sp>
      <p:sp>
        <p:nvSpPr>
          <p:cNvPr id="6" name="Title 1">
            <a:extLst>
              <a:ext uri="{FF2B5EF4-FFF2-40B4-BE49-F238E27FC236}">
                <a16:creationId xmlns:a16="http://schemas.microsoft.com/office/drawing/2014/main" id="{577A3C34-C7E3-4001-A35C-6E9EEEC40828}"/>
              </a:ext>
            </a:extLst>
          </p:cNvPr>
          <p:cNvSpPr txBox="1">
            <a:spLocks/>
          </p:cNvSpPr>
          <p:nvPr/>
        </p:nvSpPr>
        <p:spPr>
          <a:xfrm>
            <a:off x="0" y="0"/>
            <a:ext cx="12192000"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a:r>
              <a:rPr lang="en-US" sz="3200" dirty="0"/>
              <a:t>III. </a:t>
            </a:r>
            <a:r>
              <a:rPr lang="vi-VN" sz="3200" dirty="0"/>
              <a:t>MỘT SỐ QUY ĐỊNH PHÁP LUẬT VỀ AN TOÀN THỰC PHẨM</a:t>
            </a:r>
            <a:endParaRPr lang="en-US" sz="3200" dirty="0">
              <a:solidFill>
                <a:srgbClr val="000099"/>
              </a:solidFill>
              <a:latin typeface="Arial" pitchFamily="34" charset="0"/>
            </a:endParaRPr>
          </a:p>
        </p:txBody>
      </p:sp>
      <p:graphicFrame>
        <p:nvGraphicFramePr>
          <p:cNvPr id="13" name="TextBox 10">
            <a:extLst>
              <a:ext uri="{FF2B5EF4-FFF2-40B4-BE49-F238E27FC236}">
                <a16:creationId xmlns:a16="http://schemas.microsoft.com/office/drawing/2014/main" id="{B6C7AAB4-C1CA-0495-578A-88BBD9E4CF0E}"/>
              </a:ext>
            </a:extLst>
          </p:cNvPr>
          <p:cNvGraphicFramePr/>
          <p:nvPr>
            <p:extLst>
              <p:ext uri="{D42A27DB-BD31-4B8C-83A1-F6EECF244321}">
                <p14:modId xmlns:p14="http://schemas.microsoft.com/office/powerpoint/2010/main" val="3413540630"/>
              </p:ext>
            </p:extLst>
          </p:nvPr>
        </p:nvGraphicFramePr>
        <p:xfrm>
          <a:off x="623392" y="2204864"/>
          <a:ext cx="11089232" cy="35422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737759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655AE6B0-AC9E-4167-806F-E9DB135FC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7BBA8ED-D6C2-4815-9797-353485EE7EDF}"/>
              </a:ext>
            </a:extLst>
          </p:cNvPr>
          <p:cNvSpPr txBox="1">
            <a:spLocks/>
          </p:cNvSpPr>
          <p:nvPr/>
        </p:nvSpPr>
        <p:spPr>
          <a:xfrm>
            <a:off x="652481" y="1382486"/>
            <a:ext cx="3547581" cy="409302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defTabSz="457200">
              <a:spcAft>
                <a:spcPts val="600"/>
              </a:spcAft>
            </a:pPr>
            <a:r>
              <a:rPr lang="en-US" sz="4400" dirty="0">
                <a:solidFill>
                  <a:schemeClr val="accent1"/>
                </a:solidFill>
                <a:latin typeface="+mj-lt"/>
                <a:cs typeface="+mj-cs"/>
              </a:rPr>
              <a:t>III. MỘT SỐ QUY ĐỊNH PHÁP LUẬT VỀ AN TOÀN THỰC PHẨM</a:t>
            </a:r>
          </a:p>
        </p:txBody>
      </p:sp>
      <p:grpSp>
        <p:nvGrpSpPr>
          <p:cNvPr id="15" name="Group 14">
            <a:extLst>
              <a:ext uri="{FF2B5EF4-FFF2-40B4-BE49-F238E27FC236}">
                <a16:creationId xmlns:a16="http://schemas.microsoft.com/office/drawing/2014/main" id="{3523416A-383B-4FDC-B4C9-D8EDDFE9C04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329267" y="-8467"/>
            <a:ext cx="4766733" cy="6866467"/>
            <a:chOff x="7425267" y="-8467"/>
            <a:chExt cx="4766733" cy="6866467"/>
          </a:xfrm>
        </p:grpSpPr>
        <p:cxnSp>
          <p:nvCxnSpPr>
            <p:cNvPr id="16" name="Straight Connector 15">
              <a:extLst>
                <a:ext uri="{FF2B5EF4-FFF2-40B4-BE49-F238E27FC236}">
                  <a16:creationId xmlns:a16="http://schemas.microsoft.com/office/drawing/2014/main" id="{CB0D29D5-3F7C-4197-821B-6D60A66CC04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BFBFBF">
                  <a:alpha val="75000"/>
                </a:srgbClr>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347FB49A-3541-428A-AADE-682A3C50563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BFBFBF">
                  <a:alpha val="80000"/>
                </a:srgbClr>
              </a:solidFill>
            </a:ln>
          </p:spPr>
          <p:style>
            <a:lnRef idx="2">
              <a:schemeClr val="accent1"/>
            </a:lnRef>
            <a:fillRef idx="0">
              <a:schemeClr val="accent1"/>
            </a:fillRef>
            <a:effectRef idx="1">
              <a:schemeClr val="accent1"/>
            </a:effectRef>
            <a:fontRef idx="minor">
              <a:schemeClr val="tx1"/>
            </a:fontRef>
          </p:style>
        </p:cxnSp>
        <p:sp>
          <p:nvSpPr>
            <p:cNvPr id="18" name="Rectangle 23">
              <a:extLst>
                <a:ext uri="{FF2B5EF4-FFF2-40B4-BE49-F238E27FC236}">
                  <a16:creationId xmlns:a16="http://schemas.microsoft.com/office/drawing/2014/main" id="{D96F53DC-08F1-42C6-B558-B83D54B276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25">
              <a:extLst>
                <a:ext uri="{FF2B5EF4-FFF2-40B4-BE49-F238E27FC236}">
                  <a16:creationId xmlns:a16="http://schemas.microsoft.com/office/drawing/2014/main" id="{AFE48CAF-A51C-463F-A570-ED99439A5C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Isosceles Triangle 19">
              <a:extLst>
                <a:ext uri="{FF2B5EF4-FFF2-40B4-BE49-F238E27FC236}">
                  <a16:creationId xmlns:a16="http://schemas.microsoft.com/office/drawing/2014/main" id="{01F0C48B-50FF-4351-8207-16D0960483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Rectangle 27">
              <a:extLst>
                <a:ext uri="{FF2B5EF4-FFF2-40B4-BE49-F238E27FC236}">
                  <a16:creationId xmlns:a16="http://schemas.microsoft.com/office/drawing/2014/main" id="{300384B6-5ED6-4F91-A548-B706D83751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8">
              <a:extLst>
                <a:ext uri="{FF2B5EF4-FFF2-40B4-BE49-F238E27FC236}">
                  <a16:creationId xmlns:a16="http://schemas.microsoft.com/office/drawing/2014/main" id="{337AFFAE-C182-463C-9459-8AB3C69D9A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9">
              <a:extLst>
                <a:ext uri="{FF2B5EF4-FFF2-40B4-BE49-F238E27FC236}">
                  <a16:creationId xmlns:a16="http://schemas.microsoft.com/office/drawing/2014/main" id="{510ACF17-C3F0-42BF-BDEB-D079277121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a:extLst>
                <a:ext uri="{FF2B5EF4-FFF2-40B4-BE49-F238E27FC236}">
                  <a16:creationId xmlns:a16="http://schemas.microsoft.com/office/drawing/2014/main" id="{E804EFD0-B84E-476F-9FC6-6C4A42EA00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6" name="Rectangle 25">
            <a:extLst>
              <a:ext uri="{FF2B5EF4-FFF2-40B4-BE49-F238E27FC236}">
                <a16:creationId xmlns:a16="http://schemas.microsoft.com/office/drawing/2014/main" id="{87BD1F4E-A66D-4C06-86DA-8D56CA7A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77719" y="0"/>
            <a:ext cx="621428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 name="Content Placeholder 7">
            <a:extLst>
              <a:ext uri="{FF2B5EF4-FFF2-40B4-BE49-F238E27FC236}">
                <a16:creationId xmlns:a16="http://schemas.microsoft.com/office/drawing/2014/main" id="{9E3B587E-32B9-E0C1-062F-4133816621AF}"/>
              </a:ext>
            </a:extLst>
          </p:cNvPr>
          <p:cNvGraphicFramePr/>
          <p:nvPr>
            <p:extLst>
              <p:ext uri="{D42A27DB-BD31-4B8C-83A1-F6EECF244321}">
                <p14:modId xmlns:p14="http://schemas.microsoft.com/office/powerpoint/2010/main" val="4106670144"/>
              </p:ext>
            </p:extLst>
          </p:nvPr>
        </p:nvGraphicFramePr>
        <p:xfrm>
          <a:off x="4916553" y="944563"/>
          <a:ext cx="6628804" cy="51487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094043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EE4C480-38D3-4D2E-B69B-40B881E26C66}"/>
              </a:ext>
            </a:extLst>
          </p:cNvPr>
          <p:cNvSpPr txBox="1">
            <a:spLocks/>
          </p:cNvSpPr>
          <p:nvPr/>
        </p:nvSpPr>
        <p:spPr>
          <a:xfrm>
            <a:off x="2849562" y="260648"/>
            <a:ext cx="6424440" cy="132080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defTabSz="457200">
              <a:spcAft>
                <a:spcPts val="600"/>
              </a:spcAft>
            </a:pPr>
            <a:r>
              <a:rPr lang="en-US" sz="3300" dirty="0">
                <a:solidFill>
                  <a:schemeClr val="accent1"/>
                </a:solidFill>
                <a:latin typeface="+mj-lt"/>
                <a:cs typeface="+mj-cs"/>
              </a:rPr>
              <a:t>III. MỘT SỐ QUY ĐỊNH PHÁP LUẬT VỀ AN TOÀN THỰC PHẨM</a:t>
            </a:r>
          </a:p>
        </p:txBody>
      </p:sp>
      <p:pic>
        <p:nvPicPr>
          <p:cNvPr id="19" name="Picture 12" descr="Piles of various wholegrain foods">
            <a:extLst>
              <a:ext uri="{FF2B5EF4-FFF2-40B4-BE49-F238E27FC236}">
                <a16:creationId xmlns:a16="http://schemas.microsoft.com/office/drawing/2014/main" id="{BC9A901B-0B37-869C-EE48-F1DDE281EBF0}"/>
              </a:ext>
            </a:extLst>
          </p:cNvPr>
          <p:cNvPicPr>
            <a:picLocks noChangeAspect="1"/>
          </p:cNvPicPr>
          <p:nvPr/>
        </p:nvPicPr>
        <p:blipFill rotWithShape="1">
          <a:blip r:embed="rId3"/>
          <a:srcRect l="35674" r="37753" b="1"/>
          <a:stretch/>
        </p:blipFill>
        <p:spPr>
          <a:xfrm>
            <a:off x="20" y="10"/>
            <a:ext cx="2734036" cy="6867719"/>
          </a:xfrm>
          <a:custGeom>
            <a:avLst/>
            <a:gdLst/>
            <a:ahLst/>
            <a:cxnLst/>
            <a:rect l="l" t="t" r="r" b="b"/>
            <a:pathLst>
              <a:path w="2734056" h="6858000">
                <a:moveTo>
                  <a:pt x="0" y="0"/>
                </a:moveTo>
                <a:lnTo>
                  <a:pt x="1674254" y="0"/>
                </a:lnTo>
                <a:lnTo>
                  <a:pt x="2734056" y="6850199"/>
                </a:lnTo>
                <a:lnTo>
                  <a:pt x="2734056" y="6858000"/>
                </a:lnTo>
                <a:lnTo>
                  <a:pt x="461457" y="6858000"/>
                </a:lnTo>
                <a:lnTo>
                  <a:pt x="0" y="4134118"/>
                </a:lnTo>
                <a:close/>
              </a:path>
            </a:pathLst>
          </a:custGeom>
        </p:spPr>
      </p:pic>
      <p:sp>
        <p:nvSpPr>
          <p:cNvPr id="20" name="Isosceles Triangle 16">
            <a:extLst>
              <a:ext uri="{FF2B5EF4-FFF2-40B4-BE49-F238E27FC236}">
                <a16:creationId xmlns:a16="http://schemas.microsoft.com/office/drawing/2014/main" id="{EB6743CF-E74B-4A3C-A785-599069DB89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1"/>
            <a:ext cx="476655"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TextBox 10"/>
          <p:cNvSpPr txBox="1"/>
          <p:nvPr/>
        </p:nvSpPr>
        <p:spPr>
          <a:xfrm>
            <a:off x="2423592" y="1556793"/>
            <a:ext cx="8690536" cy="4896544"/>
          </a:xfrm>
          <a:prstGeom prst="rect">
            <a:avLst/>
          </a:prstGeom>
        </p:spPr>
        <p:txBody>
          <a:bodyPr vert="horz" lIns="91440" tIns="45720" rIns="91440" bIns="45720" rtlCol="0">
            <a:normAutofit/>
          </a:bodyPr>
          <a:lstStyle/>
          <a:p>
            <a:pPr>
              <a:lnSpc>
                <a:spcPct val="90000"/>
              </a:lnSpc>
              <a:spcBef>
                <a:spcPts val="1000"/>
              </a:spcBef>
              <a:buClr>
                <a:schemeClr val="accent1"/>
              </a:buClr>
              <a:buSzPct val="80000"/>
              <a:buFont typeface="Wingdings 3" charset="2"/>
              <a:buChar char=""/>
              <a:tabLst>
                <a:tab pos="2152650" algn="l"/>
                <a:tab pos="3603625" algn="l"/>
                <a:tab pos="4305300" algn="l"/>
                <a:tab pos="6457950" algn="l"/>
              </a:tabLst>
            </a:pPr>
            <a:r>
              <a:rPr lang="en-US" altLang="en-US" sz="1600" b="1" dirty="0" err="1">
                <a:solidFill>
                  <a:schemeClr val="tx1">
                    <a:lumMod val="75000"/>
                    <a:lumOff val="25000"/>
                  </a:schemeClr>
                </a:solidFill>
              </a:rPr>
              <a:t>Bất</a:t>
            </a:r>
            <a:r>
              <a:rPr lang="en-US" altLang="en-US" sz="1600" b="1" dirty="0">
                <a:solidFill>
                  <a:schemeClr val="tx1">
                    <a:lumMod val="75000"/>
                    <a:lumOff val="25000"/>
                  </a:schemeClr>
                </a:solidFill>
              </a:rPr>
              <a:t> </a:t>
            </a:r>
            <a:r>
              <a:rPr lang="en-US" altLang="en-US" sz="1600" b="1" dirty="0" err="1">
                <a:solidFill>
                  <a:schemeClr val="tx1">
                    <a:lumMod val="75000"/>
                    <a:lumOff val="25000"/>
                  </a:schemeClr>
                </a:solidFill>
              </a:rPr>
              <a:t>kỳ</a:t>
            </a:r>
            <a:r>
              <a:rPr lang="en-US" altLang="en-US" sz="1600" b="1" dirty="0">
                <a:solidFill>
                  <a:schemeClr val="tx1">
                    <a:lumMod val="75000"/>
                    <a:lumOff val="25000"/>
                  </a:schemeClr>
                </a:solidFill>
              </a:rPr>
              <a:t> </a:t>
            </a:r>
            <a:r>
              <a:rPr lang="en-US" altLang="en-US" sz="1600" b="1" dirty="0" err="1">
                <a:solidFill>
                  <a:schemeClr val="tx1">
                    <a:lumMod val="75000"/>
                    <a:lumOff val="25000"/>
                  </a:schemeClr>
                </a:solidFill>
              </a:rPr>
              <a:t>một</a:t>
            </a:r>
            <a:r>
              <a:rPr lang="en-US" altLang="en-US" sz="1600" b="1" dirty="0">
                <a:solidFill>
                  <a:schemeClr val="tx1">
                    <a:lumMod val="75000"/>
                    <a:lumOff val="25000"/>
                  </a:schemeClr>
                </a:solidFill>
              </a:rPr>
              <a:t> </a:t>
            </a:r>
            <a:r>
              <a:rPr lang="en-US" altLang="en-US" sz="1600" b="1" dirty="0" err="1">
                <a:solidFill>
                  <a:schemeClr val="tx1">
                    <a:lumMod val="75000"/>
                    <a:lumOff val="25000"/>
                  </a:schemeClr>
                </a:solidFill>
              </a:rPr>
              <a:t>cơ</a:t>
            </a:r>
            <a:r>
              <a:rPr lang="en-US" altLang="en-US" sz="1600" b="1" dirty="0">
                <a:solidFill>
                  <a:schemeClr val="tx1">
                    <a:lumMod val="75000"/>
                    <a:lumOff val="25000"/>
                  </a:schemeClr>
                </a:solidFill>
              </a:rPr>
              <a:t> </a:t>
            </a:r>
            <a:r>
              <a:rPr lang="en-US" altLang="en-US" sz="1600" b="1" dirty="0" err="1">
                <a:solidFill>
                  <a:schemeClr val="tx1">
                    <a:lumMod val="75000"/>
                    <a:lumOff val="25000"/>
                  </a:schemeClr>
                </a:solidFill>
              </a:rPr>
              <a:t>sở</a:t>
            </a:r>
            <a:r>
              <a:rPr lang="en-US" altLang="en-US" sz="1600" b="1" dirty="0">
                <a:solidFill>
                  <a:schemeClr val="tx1">
                    <a:lumMod val="75000"/>
                    <a:lumOff val="25000"/>
                  </a:schemeClr>
                </a:solidFill>
              </a:rPr>
              <a:t> </a:t>
            </a:r>
            <a:r>
              <a:rPr lang="en-US" altLang="en-US" sz="1600" b="1" dirty="0" err="1">
                <a:solidFill>
                  <a:schemeClr val="tx1">
                    <a:lumMod val="75000"/>
                    <a:lumOff val="25000"/>
                  </a:schemeClr>
                </a:solidFill>
              </a:rPr>
              <a:t>sản</a:t>
            </a:r>
            <a:r>
              <a:rPr lang="en-US" altLang="en-US" sz="1600" b="1" dirty="0">
                <a:solidFill>
                  <a:schemeClr val="tx1">
                    <a:lumMod val="75000"/>
                    <a:lumOff val="25000"/>
                  </a:schemeClr>
                </a:solidFill>
              </a:rPr>
              <a:t> </a:t>
            </a:r>
            <a:r>
              <a:rPr lang="en-US" altLang="en-US" sz="1600" b="1" dirty="0" err="1">
                <a:solidFill>
                  <a:schemeClr val="tx1">
                    <a:lumMod val="75000"/>
                    <a:lumOff val="25000"/>
                  </a:schemeClr>
                </a:solidFill>
              </a:rPr>
              <a:t>xuất</a:t>
            </a:r>
            <a:r>
              <a:rPr lang="en-US" altLang="en-US" sz="1600" b="1" dirty="0">
                <a:solidFill>
                  <a:schemeClr val="tx1">
                    <a:lumMod val="75000"/>
                    <a:lumOff val="25000"/>
                  </a:schemeClr>
                </a:solidFill>
              </a:rPr>
              <a:t> hay </a:t>
            </a:r>
            <a:r>
              <a:rPr lang="en-US" altLang="en-US" sz="1600" b="1" dirty="0" err="1">
                <a:solidFill>
                  <a:schemeClr val="tx1">
                    <a:lumMod val="75000"/>
                    <a:lumOff val="25000"/>
                  </a:schemeClr>
                </a:solidFill>
              </a:rPr>
              <a:t>kinh</a:t>
            </a:r>
            <a:r>
              <a:rPr lang="en-US" altLang="en-US" sz="1600" b="1" dirty="0">
                <a:solidFill>
                  <a:schemeClr val="tx1">
                    <a:lumMod val="75000"/>
                    <a:lumOff val="25000"/>
                  </a:schemeClr>
                </a:solidFill>
              </a:rPr>
              <a:t> </a:t>
            </a:r>
            <a:r>
              <a:rPr lang="en-US" altLang="en-US" sz="1600" b="1" dirty="0" err="1">
                <a:solidFill>
                  <a:schemeClr val="tx1">
                    <a:lumMod val="75000"/>
                    <a:lumOff val="25000"/>
                  </a:schemeClr>
                </a:solidFill>
              </a:rPr>
              <a:t>doanh</a:t>
            </a:r>
            <a:r>
              <a:rPr lang="en-US" altLang="en-US" sz="1600" b="1" dirty="0">
                <a:solidFill>
                  <a:schemeClr val="tx1">
                    <a:lumMod val="75000"/>
                    <a:lumOff val="25000"/>
                  </a:schemeClr>
                </a:solidFill>
              </a:rPr>
              <a:t> </a:t>
            </a:r>
            <a:r>
              <a:rPr lang="en-US" altLang="en-US" sz="1600" b="1" dirty="0" err="1">
                <a:solidFill>
                  <a:schemeClr val="tx1">
                    <a:lumMod val="75000"/>
                    <a:lumOff val="25000"/>
                  </a:schemeClr>
                </a:solidFill>
              </a:rPr>
              <a:t>thực</a:t>
            </a:r>
            <a:r>
              <a:rPr lang="en-US" altLang="en-US" sz="1600" b="1" dirty="0">
                <a:solidFill>
                  <a:schemeClr val="tx1">
                    <a:lumMod val="75000"/>
                    <a:lumOff val="25000"/>
                  </a:schemeClr>
                </a:solidFill>
              </a:rPr>
              <a:t> </a:t>
            </a:r>
            <a:r>
              <a:rPr lang="en-US" altLang="en-US" sz="1600" b="1" dirty="0" err="1">
                <a:solidFill>
                  <a:schemeClr val="tx1">
                    <a:lumMod val="75000"/>
                    <a:lumOff val="25000"/>
                  </a:schemeClr>
                </a:solidFill>
              </a:rPr>
              <a:t>phẩm</a:t>
            </a:r>
            <a:r>
              <a:rPr lang="en-US" altLang="en-US" sz="1600" b="1" dirty="0">
                <a:solidFill>
                  <a:schemeClr val="tx1">
                    <a:lumMod val="75000"/>
                    <a:lumOff val="25000"/>
                  </a:schemeClr>
                </a:solidFill>
              </a:rPr>
              <a:t> </a:t>
            </a:r>
            <a:r>
              <a:rPr lang="en-US" altLang="en-US" sz="1600" b="1" dirty="0" err="1">
                <a:solidFill>
                  <a:schemeClr val="tx1">
                    <a:lumMod val="75000"/>
                    <a:lumOff val="25000"/>
                  </a:schemeClr>
                </a:solidFill>
              </a:rPr>
              <a:t>khi</a:t>
            </a:r>
            <a:r>
              <a:rPr lang="en-US" altLang="en-US" sz="1600" b="1" dirty="0">
                <a:solidFill>
                  <a:schemeClr val="tx1">
                    <a:lumMod val="75000"/>
                    <a:lumOff val="25000"/>
                  </a:schemeClr>
                </a:solidFill>
              </a:rPr>
              <a:t> </a:t>
            </a:r>
            <a:r>
              <a:rPr lang="en-US" altLang="en-US" sz="1600" b="1" dirty="0" err="1">
                <a:solidFill>
                  <a:schemeClr val="tx1">
                    <a:lumMod val="75000"/>
                    <a:lumOff val="25000"/>
                  </a:schemeClr>
                </a:solidFill>
              </a:rPr>
              <a:t>hoạt</a:t>
            </a:r>
            <a:r>
              <a:rPr lang="en-US" altLang="en-US" sz="1600" b="1" dirty="0">
                <a:solidFill>
                  <a:schemeClr val="tx1">
                    <a:lumMod val="75000"/>
                    <a:lumOff val="25000"/>
                  </a:schemeClr>
                </a:solidFill>
              </a:rPr>
              <a:t> </a:t>
            </a:r>
            <a:r>
              <a:rPr lang="en-US" altLang="en-US" sz="1600" b="1" dirty="0" err="1">
                <a:solidFill>
                  <a:schemeClr val="tx1">
                    <a:lumMod val="75000"/>
                    <a:lumOff val="25000"/>
                  </a:schemeClr>
                </a:solidFill>
              </a:rPr>
              <a:t>động</a:t>
            </a:r>
            <a:r>
              <a:rPr lang="en-US" altLang="en-US" sz="1600" b="1" dirty="0">
                <a:solidFill>
                  <a:schemeClr val="tx1">
                    <a:lumMod val="75000"/>
                    <a:lumOff val="25000"/>
                  </a:schemeClr>
                </a:solidFill>
              </a:rPr>
              <a:t> </a:t>
            </a:r>
            <a:r>
              <a:rPr lang="en-US" altLang="en-US" sz="1600" b="1" dirty="0" err="1">
                <a:solidFill>
                  <a:schemeClr val="tx1">
                    <a:lumMod val="75000"/>
                    <a:lumOff val="25000"/>
                  </a:schemeClr>
                </a:solidFill>
              </a:rPr>
              <a:t>bắt</a:t>
            </a:r>
            <a:r>
              <a:rPr lang="en-US" altLang="en-US" sz="1600" b="1" dirty="0">
                <a:solidFill>
                  <a:schemeClr val="tx1">
                    <a:lumMod val="75000"/>
                    <a:lumOff val="25000"/>
                  </a:schemeClr>
                </a:solidFill>
              </a:rPr>
              <a:t> </a:t>
            </a:r>
            <a:r>
              <a:rPr lang="en-US" altLang="en-US" sz="1600" b="1" dirty="0" err="1">
                <a:solidFill>
                  <a:schemeClr val="tx1">
                    <a:lumMod val="75000"/>
                    <a:lumOff val="25000"/>
                  </a:schemeClr>
                </a:solidFill>
              </a:rPr>
              <a:t>buộc</a:t>
            </a:r>
            <a:r>
              <a:rPr lang="en-US" altLang="en-US" sz="1600" b="1" dirty="0">
                <a:solidFill>
                  <a:schemeClr val="tx1">
                    <a:lumMod val="75000"/>
                    <a:lumOff val="25000"/>
                  </a:schemeClr>
                </a:solidFill>
              </a:rPr>
              <a:t> </a:t>
            </a:r>
            <a:r>
              <a:rPr lang="en-US" altLang="en-US" sz="1600" b="1" dirty="0" err="1">
                <a:solidFill>
                  <a:schemeClr val="tx1">
                    <a:lumMod val="75000"/>
                    <a:lumOff val="25000"/>
                  </a:schemeClr>
                </a:solidFill>
              </a:rPr>
              <a:t>phải</a:t>
            </a:r>
            <a:r>
              <a:rPr lang="en-US" altLang="en-US" sz="1600" b="1" dirty="0">
                <a:solidFill>
                  <a:schemeClr val="tx1">
                    <a:lumMod val="75000"/>
                    <a:lumOff val="25000"/>
                  </a:schemeClr>
                </a:solidFill>
              </a:rPr>
              <a:t> </a:t>
            </a:r>
            <a:r>
              <a:rPr lang="en-US" altLang="en-US" sz="1600" b="1" dirty="0" err="1">
                <a:solidFill>
                  <a:schemeClr val="tx1">
                    <a:lumMod val="75000"/>
                    <a:lumOff val="25000"/>
                  </a:schemeClr>
                </a:solidFill>
              </a:rPr>
              <a:t>có</a:t>
            </a:r>
            <a:r>
              <a:rPr lang="en-US" altLang="en-US" sz="1600" b="1" dirty="0">
                <a:solidFill>
                  <a:schemeClr val="tx1">
                    <a:lumMod val="75000"/>
                    <a:lumOff val="25000"/>
                  </a:schemeClr>
                </a:solidFill>
              </a:rPr>
              <a:t> GCN </a:t>
            </a:r>
            <a:r>
              <a:rPr lang="en-US" altLang="en-US" sz="1600" b="1" dirty="0" err="1">
                <a:solidFill>
                  <a:schemeClr val="tx1">
                    <a:lumMod val="75000"/>
                    <a:lumOff val="25000"/>
                  </a:schemeClr>
                </a:solidFill>
              </a:rPr>
              <a:t>cơ</a:t>
            </a:r>
            <a:r>
              <a:rPr lang="en-US" altLang="en-US" sz="1600" b="1" dirty="0">
                <a:solidFill>
                  <a:schemeClr val="tx1">
                    <a:lumMod val="75000"/>
                    <a:lumOff val="25000"/>
                  </a:schemeClr>
                </a:solidFill>
              </a:rPr>
              <a:t> </a:t>
            </a:r>
            <a:r>
              <a:rPr lang="en-US" altLang="en-US" sz="1600" b="1" dirty="0" err="1">
                <a:solidFill>
                  <a:schemeClr val="tx1">
                    <a:lumMod val="75000"/>
                    <a:lumOff val="25000"/>
                  </a:schemeClr>
                </a:solidFill>
              </a:rPr>
              <a:t>sở</a:t>
            </a:r>
            <a:r>
              <a:rPr lang="en-US" altLang="en-US" sz="1600" b="1" dirty="0">
                <a:solidFill>
                  <a:schemeClr val="tx1">
                    <a:lumMod val="75000"/>
                    <a:lumOff val="25000"/>
                  </a:schemeClr>
                </a:solidFill>
              </a:rPr>
              <a:t> </a:t>
            </a:r>
            <a:r>
              <a:rPr lang="en-US" altLang="en-US" sz="1600" b="1" dirty="0" err="1">
                <a:solidFill>
                  <a:schemeClr val="tx1">
                    <a:lumMod val="75000"/>
                    <a:lumOff val="25000"/>
                  </a:schemeClr>
                </a:solidFill>
              </a:rPr>
              <a:t>đủ</a:t>
            </a:r>
            <a:r>
              <a:rPr lang="en-US" altLang="en-US" sz="1600" b="1" dirty="0">
                <a:solidFill>
                  <a:schemeClr val="tx1">
                    <a:lumMod val="75000"/>
                    <a:lumOff val="25000"/>
                  </a:schemeClr>
                </a:solidFill>
              </a:rPr>
              <a:t> </a:t>
            </a:r>
            <a:r>
              <a:rPr lang="en-US" altLang="en-US" sz="1600" b="1" dirty="0" err="1">
                <a:solidFill>
                  <a:schemeClr val="tx1">
                    <a:lumMod val="75000"/>
                    <a:lumOff val="25000"/>
                  </a:schemeClr>
                </a:solidFill>
              </a:rPr>
              <a:t>điều</a:t>
            </a:r>
            <a:r>
              <a:rPr lang="en-US" altLang="en-US" sz="1600" b="1" dirty="0">
                <a:solidFill>
                  <a:schemeClr val="tx1">
                    <a:lumMod val="75000"/>
                    <a:lumOff val="25000"/>
                  </a:schemeClr>
                </a:solidFill>
              </a:rPr>
              <a:t> </a:t>
            </a:r>
            <a:r>
              <a:rPr lang="en-US" altLang="en-US" sz="1600" b="1" dirty="0" err="1">
                <a:solidFill>
                  <a:schemeClr val="tx1">
                    <a:lumMod val="75000"/>
                    <a:lumOff val="25000"/>
                  </a:schemeClr>
                </a:solidFill>
              </a:rPr>
              <a:t>kiện</a:t>
            </a:r>
            <a:r>
              <a:rPr lang="en-US" altLang="en-US" sz="1600" b="1" dirty="0">
                <a:solidFill>
                  <a:schemeClr val="tx1">
                    <a:lumMod val="75000"/>
                    <a:lumOff val="25000"/>
                  </a:schemeClr>
                </a:solidFill>
              </a:rPr>
              <a:t> ATTP, </a:t>
            </a:r>
            <a:r>
              <a:rPr lang="en-US" altLang="en-US" sz="1600" dirty="0" err="1">
                <a:solidFill>
                  <a:schemeClr val="tx1">
                    <a:lumMod val="75000"/>
                    <a:lumOff val="25000"/>
                  </a:schemeClr>
                </a:solidFill>
              </a:rPr>
              <a:t>trừ</a:t>
            </a:r>
            <a:r>
              <a:rPr lang="en-US" altLang="en-US" sz="1600" dirty="0">
                <a:solidFill>
                  <a:schemeClr val="tx1">
                    <a:lumMod val="75000"/>
                    <a:lumOff val="25000"/>
                  </a:schemeClr>
                </a:solidFill>
              </a:rPr>
              <a:t> 1 </a:t>
            </a:r>
            <a:r>
              <a:rPr lang="en-US" altLang="en-US" sz="1600" dirty="0" err="1">
                <a:solidFill>
                  <a:schemeClr val="tx1">
                    <a:lumMod val="75000"/>
                    <a:lumOff val="25000"/>
                  </a:schemeClr>
                </a:solidFill>
              </a:rPr>
              <a:t>số</a:t>
            </a:r>
            <a:r>
              <a:rPr lang="en-US" altLang="en-US" sz="1600" dirty="0">
                <a:solidFill>
                  <a:schemeClr val="tx1">
                    <a:lumMod val="75000"/>
                    <a:lumOff val="25000"/>
                  </a:schemeClr>
                </a:solidFill>
              </a:rPr>
              <a:t> </a:t>
            </a:r>
            <a:r>
              <a:rPr lang="en-US" altLang="en-US" sz="1600" dirty="0" err="1">
                <a:solidFill>
                  <a:schemeClr val="tx1">
                    <a:lumMod val="75000"/>
                    <a:lumOff val="25000"/>
                  </a:schemeClr>
                </a:solidFill>
              </a:rPr>
              <a:t>trường</a:t>
            </a:r>
            <a:r>
              <a:rPr lang="en-US" altLang="en-US" sz="1600" dirty="0">
                <a:solidFill>
                  <a:schemeClr val="tx1">
                    <a:lumMod val="75000"/>
                    <a:lumOff val="25000"/>
                  </a:schemeClr>
                </a:solidFill>
              </a:rPr>
              <a:t> </a:t>
            </a:r>
            <a:r>
              <a:rPr lang="en-US" altLang="en-US" sz="1600" dirty="0" err="1">
                <a:solidFill>
                  <a:schemeClr val="tx1">
                    <a:lumMod val="75000"/>
                    <a:lumOff val="25000"/>
                  </a:schemeClr>
                </a:solidFill>
              </a:rPr>
              <a:t>hợp</a:t>
            </a:r>
            <a:r>
              <a:rPr lang="en-US" altLang="en-US" sz="1600" dirty="0">
                <a:solidFill>
                  <a:schemeClr val="tx1">
                    <a:lumMod val="75000"/>
                    <a:lumOff val="25000"/>
                  </a:schemeClr>
                </a:solidFill>
              </a:rPr>
              <a:t> </a:t>
            </a:r>
            <a:r>
              <a:rPr lang="en-US" altLang="en-US" sz="1600" dirty="0" err="1">
                <a:solidFill>
                  <a:schemeClr val="tx1">
                    <a:lumMod val="75000"/>
                    <a:lumOff val="25000"/>
                  </a:schemeClr>
                </a:solidFill>
              </a:rPr>
              <a:t>sau</a:t>
            </a:r>
            <a:r>
              <a:rPr lang="en-US" altLang="en-US" sz="1600" dirty="0">
                <a:solidFill>
                  <a:schemeClr val="tx1">
                    <a:lumMod val="75000"/>
                    <a:lumOff val="25000"/>
                  </a:schemeClr>
                </a:solidFill>
              </a:rPr>
              <a:t>:</a:t>
            </a:r>
          </a:p>
          <a:p>
            <a:pPr lvl="1">
              <a:lnSpc>
                <a:spcPct val="90000"/>
              </a:lnSpc>
              <a:spcBef>
                <a:spcPts val="1000"/>
              </a:spcBef>
              <a:buClr>
                <a:schemeClr val="accent1"/>
              </a:buClr>
              <a:buSzPct val="80000"/>
              <a:buFont typeface="Wingdings 3" charset="2"/>
              <a:buChar char=""/>
            </a:pPr>
            <a:r>
              <a:rPr lang="en-US" sz="1600" dirty="0">
                <a:solidFill>
                  <a:schemeClr val="tx1">
                    <a:lumMod val="75000"/>
                    <a:lumOff val="25000"/>
                  </a:schemeClr>
                </a:solidFill>
              </a:rPr>
              <a:t>a) </a:t>
            </a:r>
            <a:r>
              <a:rPr lang="en-US" sz="1600" dirty="0" err="1">
                <a:solidFill>
                  <a:schemeClr val="tx1">
                    <a:lumMod val="75000"/>
                    <a:lumOff val="25000"/>
                  </a:schemeClr>
                </a:solidFill>
              </a:rPr>
              <a:t>Sản</a:t>
            </a:r>
            <a:r>
              <a:rPr lang="en-US" sz="1600" dirty="0">
                <a:solidFill>
                  <a:schemeClr val="tx1">
                    <a:lumMod val="75000"/>
                    <a:lumOff val="25000"/>
                  </a:schemeClr>
                </a:solidFill>
              </a:rPr>
              <a:t> </a:t>
            </a:r>
            <a:r>
              <a:rPr lang="en-US" sz="1600" dirty="0" err="1">
                <a:solidFill>
                  <a:schemeClr val="tx1">
                    <a:lumMod val="75000"/>
                    <a:lumOff val="25000"/>
                  </a:schemeClr>
                </a:solidFill>
              </a:rPr>
              <a:t>xuất</a:t>
            </a:r>
            <a:r>
              <a:rPr lang="en-US" sz="1600" dirty="0">
                <a:solidFill>
                  <a:schemeClr val="tx1">
                    <a:lumMod val="75000"/>
                    <a:lumOff val="25000"/>
                  </a:schemeClr>
                </a:solidFill>
              </a:rPr>
              <a:t> ban </a:t>
            </a:r>
            <a:r>
              <a:rPr lang="en-US" sz="1600" dirty="0" err="1">
                <a:solidFill>
                  <a:schemeClr val="tx1">
                    <a:lumMod val="75000"/>
                    <a:lumOff val="25000"/>
                  </a:schemeClr>
                </a:solidFill>
              </a:rPr>
              <a:t>đầu</a:t>
            </a:r>
            <a:r>
              <a:rPr lang="en-US" sz="1600" dirty="0">
                <a:solidFill>
                  <a:schemeClr val="tx1">
                    <a:lumMod val="75000"/>
                    <a:lumOff val="25000"/>
                  </a:schemeClr>
                </a:solidFill>
              </a:rPr>
              <a:t> </a:t>
            </a:r>
            <a:r>
              <a:rPr lang="en-US" sz="1600" dirty="0" err="1">
                <a:solidFill>
                  <a:schemeClr val="tx1">
                    <a:lumMod val="75000"/>
                    <a:lumOff val="25000"/>
                  </a:schemeClr>
                </a:solidFill>
              </a:rPr>
              <a:t>nhỏ</a:t>
            </a:r>
            <a:r>
              <a:rPr lang="en-US" sz="1600" dirty="0">
                <a:solidFill>
                  <a:schemeClr val="tx1">
                    <a:lumMod val="75000"/>
                    <a:lumOff val="25000"/>
                  </a:schemeClr>
                </a:solidFill>
              </a:rPr>
              <a:t> </a:t>
            </a:r>
            <a:r>
              <a:rPr lang="en-US" sz="1600" dirty="0" err="1">
                <a:solidFill>
                  <a:schemeClr val="tx1">
                    <a:lumMod val="75000"/>
                    <a:lumOff val="25000"/>
                  </a:schemeClr>
                </a:solidFill>
              </a:rPr>
              <a:t>lẻ</a:t>
            </a:r>
            <a:r>
              <a:rPr lang="en-US" sz="1600" dirty="0">
                <a:solidFill>
                  <a:schemeClr val="tx1">
                    <a:lumMod val="75000"/>
                    <a:lumOff val="25000"/>
                  </a:schemeClr>
                </a:solidFill>
              </a:rPr>
              <a:t>;</a:t>
            </a:r>
          </a:p>
          <a:p>
            <a:pPr lvl="1">
              <a:lnSpc>
                <a:spcPct val="90000"/>
              </a:lnSpc>
              <a:spcBef>
                <a:spcPts val="1000"/>
              </a:spcBef>
              <a:buClr>
                <a:schemeClr val="accent1"/>
              </a:buClr>
              <a:buSzPct val="80000"/>
              <a:buFont typeface="Wingdings 3" charset="2"/>
              <a:buChar char=""/>
            </a:pPr>
            <a:r>
              <a:rPr lang="en-US" sz="1600" dirty="0">
                <a:solidFill>
                  <a:schemeClr val="tx1">
                    <a:lumMod val="75000"/>
                    <a:lumOff val="25000"/>
                  </a:schemeClr>
                </a:solidFill>
              </a:rPr>
              <a:t>b) </a:t>
            </a:r>
            <a:r>
              <a:rPr lang="en-US" sz="1600" dirty="0" err="1">
                <a:solidFill>
                  <a:schemeClr val="tx1">
                    <a:lumMod val="75000"/>
                    <a:lumOff val="25000"/>
                  </a:schemeClr>
                </a:solidFill>
              </a:rPr>
              <a:t>Sản</a:t>
            </a:r>
            <a:r>
              <a:rPr lang="en-US" sz="1600" dirty="0">
                <a:solidFill>
                  <a:schemeClr val="tx1">
                    <a:lumMod val="75000"/>
                    <a:lumOff val="25000"/>
                  </a:schemeClr>
                </a:solidFill>
              </a:rPr>
              <a:t> </a:t>
            </a:r>
            <a:r>
              <a:rPr lang="en-US" sz="1600" dirty="0" err="1">
                <a:solidFill>
                  <a:schemeClr val="tx1">
                    <a:lumMod val="75000"/>
                    <a:lumOff val="25000"/>
                  </a:schemeClr>
                </a:solidFill>
              </a:rPr>
              <a:t>xuất</a:t>
            </a:r>
            <a:r>
              <a:rPr lang="en-US" sz="1600" dirty="0">
                <a:solidFill>
                  <a:schemeClr val="tx1">
                    <a:lumMod val="75000"/>
                    <a:lumOff val="25000"/>
                  </a:schemeClr>
                </a:solidFill>
              </a:rPr>
              <a:t>, </a:t>
            </a:r>
            <a:r>
              <a:rPr lang="en-US" sz="1600" dirty="0" err="1">
                <a:solidFill>
                  <a:schemeClr val="tx1">
                    <a:lumMod val="75000"/>
                    <a:lumOff val="25000"/>
                  </a:schemeClr>
                </a:solidFill>
              </a:rPr>
              <a:t>kinh</a:t>
            </a:r>
            <a:r>
              <a:rPr lang="en-US" sz="1600" dirty="0">
                <a:solidFill>
                  <a:schemeClr val="tx1">
                    <a:lumMod val="75000"/>
                    <a:lumOff val="25000"/>
                  </a:schemeClr>
                </a:solidFill>
              </a:rPr>
              <a:t> </a:t>
            </a:r>
            <a:r>
              <a:rPr lang="en-US" sz="1600" dirty="0" err="1">
                <a:solidFill>
                  <a:schemeClr val="tx1">
                    <a:lumMod val="75000"/>
                    <a:lumOff val="25000"/>
                  </a:schemeClr>
                </a:solidFill>
              </a:rPr>
              <a:t>doanh</a:t>
            </a:r>
            <a:r>
              <a:rPr lang="en-US" sz="1600" dirty="0">
                <a:solidFill>
                  <a:schemeClr val="tx1">
                    <a:lumMod val="75000"/>
                    <a:lumOff val="25000"/>
                  </a:schemeClr>
                </a:solidFill>
              </a:rPr>
              <a:t> </a:t>
            </a:r>
            <a:r>
              <a:rPr lang="en-US" sz="1600" dirty="0" err="1">
                <a:solidFill>
                  <a:schemeClr val="tx1">
                    <a:lumMod val="75000"/>
                    <a:lumOff val="25000"/>
                  </a:schemeClr>
                </a:solidFill>
              </a:rPr>
              <a:t>thực</a:t>
            </a:r>
            <a:r>
              <a:rPr lang="en-US" sz="1600" dirty="0">
                <a:solidFill>
                  <a:schemeClr val="tx1">
                    <a:lumMod val="75000"/>
                    <a:lumOff val="25000"/>
                  </a:schemeClr>
                </a:solidFill>
              </a:rPr>
              <a:t> </a:t>
            </a:r>
            <a:r>
              <a:rPr lang="en-US" sz="1600" dirty="0" err="1">
                <a:solidFill>
                  <a:schemeClr val="tx1">
                    <a:lumMod val="75000"/>
                    <a:lumOff val="25000"/>
                  </a:schemeClr>
                </a:solidFill>
              </a:rPr>
              <a:t>phẩm</a:t>
            </a:r>
            <a:r>
              <a:rPr lang="en-US" sz="1600" dirty="0">
                <a:solidFill>
                  <a:schemeClr val="tx1">
                    <a:lumMod val="75000"/>
                    <a:lumOff val="25000"/>
                  </a:schemeClr>
                </a:solidFill>
              </a:rPr>
              <a:t> </a:t>
            </a:r>
            <a:r>
              <a:rPr lang="en-US" sz="1600" dirty="0" err="1">
                <a:solidFill>
                  <a:schemeClr val="tx1">
                    <a:lumMod val="75000"/>
                    <a:lumOff val="25000"/>
                  </a:schemeClr>
                </a:solidFill>
              </a:rPr>
              <a:t>không</a:t>
            </a:r>
            <a:r>
              <a:rPr lang="en-US" sz="1600" dirty="0">
                <a:solidFill>
                  <a:schemeClr val="tx1">
                    <a:lumMod val="75000"/>
                    <a:lumOff val="25000"/>
                  </a:schemeClr>
                </a:solidFill>
              </a:rPr>
              <a:t> </a:t>
            </a:r>
            <a:r>
              <a:rPr lang="en-US" sz="1600" dirty="0" err="1">
                <a:solidFill>
                  <a:schemeClr val="tx1">
                    <a:lumMod val="75000"/>
                    <a:lumOff val="25000"/>
                  </a:schemeClr>
                </a:solidFill>
              </a:rPr>
              <a:t>có</a:t>
            </a:r>
            <a:r>
              <a:rPr lang="en-US" sz="1600" dirty="0">
                <a:solidFill>
                  <a:schemeClr val="tx1">
                    <a:lumMod val="75000"/>
                    <a:lumOff val="25000"/>
                  </a:schemeClr>
                </a:solidFill>
              </a:rPr>
              <a:t> </a:t>
            </a:r>
            <a:r>
              <a:rPr lang="en-US" sz="1600" dirty="0" err="1">
                <a:solidFill>
                  <a:schemeClr val="tx1">
                    <a:lumMod val="75000"/>
                    <a:lumOff val="25000"/>
                  </a:schemeClr>
                </a:solidFill>
              </a:rPr>
              <a:t>địa</a:t>
            </a:r>
            <a:r>
              <a:rPr lang="en-US" sz="1600" dirty="0">
                <a:solidFill>
                  <a:schemeClr val="tx1">
                    <a:lumMod val="75000"/>
                    <a:lumOff val="25000"/>
                  </a:schemeClr>
                </a:solidFill>
              </a:rPr>
              <a:t> </a:t>
            </a:r>
            <a:r>
              <a:rPr lang="en-US" sz="1600" dirty="0" err="1">
                <a:solidFill>
                  <a:schemeClr val="tx1">
                    <a:lumMod val="75000"/>
                    <a:lumOff val="25000"/>
                  </a:schemeClr>
                </a:solidFill>
              </a:rPr>
              <a:t>điểm</a:t>
            </a:r>
            <a:r>
              <a:rPr lang="en-US" sz="1600" dirty="0">
                <a:solidFill>
                  <a:schemeClr val="tx1">
                    <a:lumMod val="75000"/>
                    <a:lumOff val="25000"/>
                  </a:schemeClr>
                </a:solidFill>
              </a:rPr>
              <a:t> </a:t>
            </a:r>
            <a:r>
              <a:rPr lang="en-US" sz="1600" dirty="0" err="1">
                <a:solidFill>
                  <a:schemeClr val="tx1">
                    <a:lumMod val="75000"/>
                    <a:lumOff val="25000"/>
                  </a:schemeClr>
                </a:solidFill>
              </a:rPr>
              <a:t>cố</a:t>
            </a:r>
            <a:r>
              <a:rPr lang="en-US" sz="1600" dirty="0">
                <a:solidFill>
                  <a:schemeClr val="tx1">
                    <a:lumMod val="75000"/>
                    <a:lumOff val="25000"/>
                  </a:schemeClr>
                </a:solidFill>
              </a:rPr>
              <a:t> </a:t>
            </a:r>
            <a:r>
              <a:rPr lang="en-US" sz="1600" dirty="0" err="1">
                <a:solidFill>
                  <a:schemeClr val="tx1">
                    <a:lumMod val="75000"/>
                    <a:lumOff val="25000"/>
                  </a:schemeClr>
                </a:solidFill>
              </a:rPr>
              <a:t>định</a:t>
            </a:r>
            <a:r>
              <a:rPr lang="en-US" sz="1600" dirty="0">
                <a:solidFill>
                  <a:schemeClr val="tx1">
                    <a:lumMod val="75000"/>
                    <a:lumOff val="25000"/>
                  </a:schemeClr>
                </a:solidFill>
              </a:rPr>
              <a:t>;</a:t>
            </a:r>
          </a:p>
          <a:p>
            <a:pPr lvl="1">
              <a:lnSpc>
                <a:spcPct val="90000"/>
              </a:lnSpc>
              <a:spcBef>
                <a:spcPts val="1000"/>
              </a:spcBef>
              <a:buClr>
                <a:schemeClr val="accent1"/>
              </a:buClr>
              <a:buSzPct val="80000"/>
              <a:buFont typeface="Wingdings 3" charset="2"/>
              <a:buChar char=""/>
            </a:pPr>
            <a:r>
              <a:rPr lang="en-US" sz="1600" dirty="0">
                <a:solidFill>
                  <a:schemeClr val="tx1">
                    <a:lumMod val="75000"/>
                    <a:lumOff val="25000"/>
                  </a:schemeClr>
                </a:solidFill>
              </a:rPr>
              <a:t>c) </a:t>
            </a:r>
            <a:r>
              <a:rPr lang="en-US" sz="1600" dirty="0" err="1">
                <a:solidFill>
                  <a:schemeClr val="tx1">
                    <a:lumMod val="75000"/>
                    <a:lumOff val="25000"/>
                  </a:schemeClr>
                </a:solidFill>
              </a:rPr>
              <a:t>Sơ</a:t>
            </a:r>
            <a:r>
              <a:rPr lang="en-US" sz="1600" dirty="0">
                <a:solidFill>
                  <a:schemeClr val="tx1">
                    <a:lumMod val="75000"/>
                    <a:lumOff val="25000"/>
                  </a:schemeClr>
                </a:solidFill>
              </a:rPr>
              <a:t> </a:t>
            </a:r>
            <a:r>
              <a:rPr lang="en-US" sz="1600" dirty="0" err="1">
                <a:solidFill>
                  <a:schemeClr val="tx1">
                    <a:lumMod val="75000"/>
                    <a:lumOff val="25000"/>
                  </a:schemeClr>
                </a:solidFill>
              </a:rPr>
              <a:t>chế</a:t>
            </a:r>
            <a:r>
              <a:rPr lang="en-US" sz="1600" dirty="0">
                <a:solidFill>
                  <a:schemeClr val="tx1">
                    <a:lumMod val="75000"/>
                    <a:lumOff val="25000"/>
                  </a:schemeClr>
                </a:solidFill>
              </a:rPr>
              <a:t> </a:t>
            </a:r>
            <a:r>
              <a:rPr lang="en-US" sz="1600" dirty="0" err="1">
                <a:solidFill>
                  <a:schemeClr val="tx1">
                    <a:lumMod val="75000"/>
                    <a:lumOff val="25000"/>
                  </a:schemeClr>
                </a:solidFill>
              </a:rPr>
              <a:t>nhỏ</a:t>
            </a:r>
            <a:r>
              <a:rPr lang="en-US" sz="1600" dirty="0">
                <a:solidFill>
                  <a:schemeClr val="tx1">
                    <a:lumMod val="75000"/>
                    <a:lumOff val="25000"/>
                  </a:schemeClr>
                </a:solidFill>
              </a:rPr>
              <a:t> </a:t>
            </a:r>
            <a:r>
              <a:rPr lang="en-US" sz="1600" dirty="0" err="1">
                <a:solidFill>
                  <a:schemeClr val="tx1">
                    <a:lumMod val="75000"/>
                    <a:lumOff val="25000"/>
                  </a:schemeClr>
                </a:solidFill>
              </a:rPr>
              <a:t>lẻ</a:t>
            </a:r>
            <a:r>
              <a:rPr lang="en-US" sz="1600" dirty="0">
                <a:solidFill>
                  <a:schemeClr val="tx1">
                    <a:lumMod val="75000"/>
                    <a:lumOff val="25000"/>
                  </a:schemeClr>
                </a:solidFill>
              </a:rPr>
              <a:t>;</a:t>
            </a:r>
          </a:p>
          <a:p>
            <a:pPr lvl="1">
              <a:lnSpc>
                <a:spcPct val="90000"/>
              </a:lnSpc>
              <a:spcBef>
                <a:spcPts val="1000"/>
              </a:spcBef>
              <a:buClr>
                <a:schemeClr val="accent1"/>
              </a:buClr>
              <a:buSzPct val="80000"/>
              <a:buFont typeface="Wingdings 3" charset="2"/>
              <a:buChar char=""/>
            </a:pPr>
            <a:r>
              <a:rPr lang="en-US" sz="1600" dirty="0">
                <a:solidFill>
                  <a:schemeClr val="tx1">
                    <a:lumMod val="75000"/>
                    <a:lumOff val="25000"/>
                  </a:schemeClr>
                </a:solidFill>
              </a:rPr>
              <a:t>d) </a:t>
            </a:r>
            <a:r>
              <a:rPr lang="en-US" sz="1600" dirty="0" err="1">
                <a:solidFill>
                  <a:schemeClr val="tx1">
                    <a:lumMod val="75000"/>
                    <a:lumOff val="25000"/>
                  </a:schemeClr>
                </a:solidFill>
              </a:rPr>
              <a:t>Kinh</a:t>
            </a:r>
            <a:r>
              <a:rPr lang="en-US" sz="1600" dirty="0">
                <a:solidFill>
                  <a:schemeClr val="tx1">
                    <a:lumMod val="75000"/>
                    <a:lumOff val="25000"/>
                  </a:schemeClr>
                </a:solidFill>
              </a:rPr>
              <a:t> </a:t>
            </a:r>
            <a:r>
              <a:rPr lang="en-US" sz="1600" dirty="0" err="1">
                <a:solidFill>
                  <a:schemeClr val="tx1">
                    <a:lumMod val="75000"/>
                    <a:lumOff val="25000"/>
                  </a:schemeClr>
                </a:solidFill>
              </a:rPr>
              <a:t>doanh</a:t>
            </a:r>
            <a:r>
              <a:rPr lang="en-US" sz="1600" dirty="0">
                <a:solidFill>
                  <a:schemeClr val="tx1">
                    <a:lumMod val="75000"/>
                    <a:lumOff val="25000"/>
                  </a:schemeClr>
                </a:solidFill>
              </a:rPr>
              <a:t> </a:t>
            </a:r>
            <a:r>
              <a:rPr lang="en-US" sz="1600" dirty="0" err="1">
                <a:solidFill>
                  <a:schemeClr val="tx1">
                    <a:lumMod val="75000"/>
                    <a:lumOff val="25000"/>
                  </a:schemeClr>
                </a:solidFill>
              </a:rPr>
              <a:t>thực</a:t>
            </a:r>
            <a:r>
              <a:rPr lang="en-US" sz="1600" dirty="0">
                <a:solidFill>
                  <a:schemeClr val="tx1">
                    <a:lumMod val="75000"/>
                    <a:lumOff val="25000"/>
                  </a:schemeClr>
                </a:solidFill>
              </a:rPr>
              <a:t> </a:t>
            </a:r>
            <a:r>
              <a:rPr lang="en-US" sz="1600" dirty="0" err="1">
                <a:solidFill>
                  <a:schemeClr val="tx1">
                    <a:lumMod val="75000"/>
                    <a:lumOff val="25000"/>
                  </a:schemeClr>
                </a:solidFill>
              </a:rPr>
              <a:t>phẩm</a:t>
            </a:r>
            <a:r>
              <a:rPr lang="en-US" sz="1600" dirty="0">
                <a:solidFill>
                  <a:schemeClr val="tx1">
                    <a:lumMod val="75000"/>
                    <a:lumOff val="25000"/>
                  </a:schemeClr>
                </a:solidFill>
              </a:rPr>
              <a:t> </a:t>
            </a:r>
            <a:r>
              <a:rPr lang="en-US" sz="1600" dirty="0" err="1">
                <a:solidFill>
                  <a:schemeClr val="tx1">
                    <a:lumMod val="75000"/>
                    <a:lumOff val="25000"/>
                  </a:schemeClr>
                </a:solidFill>
              </a:rPr>
              <a:t>nhỏ</a:t>
            </a:r>
            <a:r>
              <a:rPr lang="en-US" sz="1600" dirty="0">
                <a:solidFill>
                  <a:schemeClr val="tx1">
                    <a:lumMod val="75000"/>
                    <a:lumOff val="25000"/>
                  </a:schemeClr>
                </a:solidFill>
              </a:rPr>
              <a:t> </a:t>
            </a:r>
            <a:r>
              <a:rPr lang="en-US" sz="1600" dirty="0" err="1">
                <a:solidFill>
                  <a:schemeClr val="tx1">
                    <a:lumMod val="75000"/>
                    <a:lumOff val="25000"/>
                  </a:schemeClr>
                </a:solidFill>
              </a:rPr>
              <a:t>lẻ</a:t>
            </a:r>
            <a:r>
              <a:rPr lang="en-US" sz="1600" dirty="0">
                <a:solidFill>
                  <a:schemeClr val="tx1">
                    <a:lumMod val="75000"/>
                    <a:lumOff val="25000"/>
                  </a:schemeClr>
                </a:solidFill>
              </a:rPr>
              <a:t>;</a:t>
            </a:r>
          </a:p>
          <a:p>
            <a:pPr lvl="1">
              <a:lnSpc>
                <a:spcPct val="90000"/>
              </a:lnSpc>
              <a:spcBef>
                <a:spcPts val="1000"/>
              </a:spcBef>
              <a:buClr>
                <a:schemeClr val="accent1"/>
              </a:buClr>
              <a:buSzPct val="80000"/>
              <a:buFont typeface="Wingdings 3" charset="2"/>
              <a:buChar char=""/>
            </a:pPr>
            <a:r>
              <a:rPr lang="en-US" sz="1600" dirty="0">
                <a:solidFill>
                  <a:schemeClr val="tx1">
                    <a:lumMod val="75000"/>
                    <a:lumOff val="25000"/>
                  </a:schemeClr>
                </a:solidFill>
              </a:rPr>
              <a:t>đ) </a:t>
            </a:r>
            <a:r>
              <a:rPr lang="en-US" sz="1600" dirty="0" err="1">
                <a:solidFill>
                  <a:schemeClr val="tx1">
                    <a:lumMod val="75000"/>
                    <a:lumOff val="25000"/>
                  </a:schemeClr>
                </a:solidFill>
              </a:rPr>
              <a:t>Kinh</a:t>
            </a:r>
            <a:r>
              <a:rPr lang="en-US" sz="1600" dirty="0">
                <a:solidFill>
                  <a:schemeClr val="tx1">
                    <a:lumMod val="75000"/>
                    <a:lumOff val="25000"/>
                  </a:schemeClr>
                </a:solidFill>
              </a:rPr>
              <a:t> </a:t>
            </a:r>
            <a:r>
              <a:rPr lang="en-US" sz="1600" dirty="0" err="1">
                <a:solidFill>
                  <a:schemeClr val="tx1">
                    <a:lumMod val="75000"/>
                    <a:lumOff val="25000"/>
                  </a:schemeClr>
                </a:solidFill>
              </a:rPr>
              <a:t>doanh</a:t>
            </a:r>
            <a:r>
              <a:rPr lang="en-US" sz="1600" dirty="0">
                <a:solidFill>
                  <a:schemeClr val="tx1">
                    <a:lumMod val="75000"/>
                    <a:lumOff val="25000"/>
                  </a:schemeClr>
                </a:solidFill>
              </a:rPr>
              <a:t> </a:t>
            </a:r>
            <a:r>
              <a:rPr lang="en-US" sz="1600" dirty="0" err="1">
                <a:solidFill>
                  <a:schemeClr val="tx1">
                    <a:lumMod val="75000"/>
                    <a:lumOff val="25000"/>
                  </a:schemeClr>
                </a:solidFill>
              </a:rPr>
              <a:t>thực</a:t>
            </a:r>
            <a:r>
              <a:rPr lang="en-US" sz="1600" dirty="0">
                <a:solidFill>
                  <a:schemeClr val="tx1">
                    <a:lumMod val="75000"/>
                    <a:lumOff val="25000"/>
                  </a:schemeClr>
                </a:solidFill>
              </a:rPr>
              <a:t> </a:t>
            </a:r>
            <a:r>
              <a:rPr lang="en-US" sz="1600" dirty="0" err="1">
                <a:solidFill>
                  <a:schemeClr val="tx1">
                    <a:lumMod val="75000"/>
                    <a:lumOff val="25000"/>
                  </a:schemeClr>
                </a:solidFill>
              </a:rPr>
              <a:t>phẩm</a:t>
            </a:r>
            <a:r>
              <a:rPr lang="en-US" sz="1600" dirty="0">
                <a:solidFill>
                  <a:schemeClr val="tx1">
                    <a:lumMod val="75000"/>
                    <a:lumOff val="25000"/>
                  </a:schemeClr>
                </a:solidFill>
              </a:rPr>
              <a:t> bao </a:t>
            </a:r>
            <a:r>
              <a:rPr lang="en-US" sz="1600" dirty="0" err="1">
                <a:solidFill>
                  <a:schemeClr val="tx1">
                    <a:lumMod val="75000"/>
                    <a:lumOff val="25000"/>
                  </a:schemeClr>
                </a:solidFill>
              </a:rPr>
              <a:t>gói</a:t>
            </a:r>
            <a:r>
              <a:rPr lang="en-US" sz="1600" dirty="0">
                <a:solidFill>
                  <a:schemeClr val="tx1">
                    <a:lumMod val="75000"/>
                    <a:lumOff val="25000"/>
                  </a:schemeClr>
                </a:solidFill>
              </a:rPr>
              <a:t> </a:t>
            </a:r>
            <a:r>
              <a:rPr lang="en-US" sz="1600" dirty="0" err="1">
                <a:solidFill>
                  <a:schemeClr val="tx1">
                    <a:lumMod val="75000"/>
                    <a:lumOff val="25000"/>
                  </a:schemeClr>
                </a:solidFill>
              </a:rPr>
              <a:t>sẵn</a:t>
            </a:r>
            <a:r>
              <a:rPr lang="en-US" sz="1600" dirty="0">
                <a:solidFill>
                  <a:schemeClr val="tx1">
                    <a:lumMod val="75000"/>
                    <a:lumOff val="25000"/>
                  </a:schemeClr>
                </a:solidFill>
              </a:rPr>
              <a:t>;</a:t>
            </a:r>
          </a:p>
          <a:p>
            <a:pPr lvl="1">
              <a:lnSpc>
                <a:spcPct val="90000"/>
              </a:lnSpc>
              <a:spcBef>
                <a:spcPts val="1000"/>
              </a:spcBef>
              <a:buClr>
                <a:schemeClr val="accent1"/>
              </a:buClr>
              <a:buSzPct val="80000"/>
              <a:buFont typeface="Wingdings 3" charset="2"/>
              <a:buChar char=""/>
            </a:pPr>
            <a:r>
              <a:rPr lang="en-US" sz="1600" dirty="0">
                <a:solidFill>
                  <a:schemeClr val="tx1">
                    <a:lumMod val="75000"/>
                    <a:lumOff val="25000"/>
                  </a:schemeClr>
                </a:solidFill>
              </a:rPr>
              <a:t>e) </a:t>
            </a:r>
            <a:r>
              <a:rPr lang="en-US" sz="1600" dirty="0" err="1">
                <a:solidFill>
                  <a:schemeClr val="tx1">
                    <a:lumMod val="75000"/>
                    <a:lumOff val="25000"/>
                  </a:schemeClr>
                </a:solidFill>
              </a:rPr>
              <a:t>Sản</a:t>
            </a:r>
            <a:r>
              <a:rPr lang="en-US" sz="1600" dirty="0">
                <a:solidFill>
                  <a:schemeClr val="tx1">
                    <a:lumMod val="75000"/>
                    <a:lumOff val="25000"/>
                  </a:schemeClr>
                </a:solidFill>
              </a:rPr>
              <a:t> </a:t>
            </a:r>
            <a:r>
              <a:rPr lang="en-US" sz="1600" dirty="0" err="1">
                <a:solidFill>
                  <a:schemeClr val="tx1">
                    <a:lumMod val="75000"/>
                    <a:lumOff val="25000"/>
                  </a:schemeClr>
                </a:solidFill>
              </a:rPr>
              <a:t>xuất</a:t>
            </a:r>
            <a:r>
              <a:rPr lang="en-US" sz="1600" dirty="0">
                <a:solidFill>
                  <a:schemeClr val="tx1">
                    <a:lumMod val="75000"/>
                    <a:lumOff val="25000"/>
                  </a:schemeClr>
                </a:solidFill>
              </a:rPr>
              <a:t>, </a:t>
            </a:r>
            <a:r>
              <a:rPr lang="en-US" sz="1600" dirty="0" err="1">
                <a:solidFill>
                  <a:schemeClr val="tx1">
                    <a:lumMod val="75000"/>
                    <a:lumOff val="25000"/>
                  </a:schemeClr>
                </a:solidFill>
              </a:rPr>
              <a:t>kinh</a:t>
            </a:r>
            <a:r>
              <a:rPr lang="en-US" sz="1600" dirty="0">
                <a:solidFill>
                  <a:schemeClr val="tx1">
                    <a:lumMod val="75000"/>
                    <a:lumOff val="25000"/>
                  </a:schemeClr>
                </a:solidFill>
              </a:rPr>
              <a:t> </a:t>
            </a:r>
            <a:r>
              <a:rPr lang="en-US" sz="1600" dirty="0" err="1">
                <a:solidFill>
                  <a:schemeClr val="tx1">
                    <a:lumMod val="75000"/>
                    <a:lumOff val="25000"/>
                  </a:schemeClr>
                </a:solidFill>
              </a:rPr>
              <a:t>doanh</a:t>
            </a:r>
            <a:r>
              <a:rPr lang="en-US" sz="1600" dirty="0">
                <a:solidFill>
                  <a:schemeClr val="tx1">
                    <a:lumMod val="75000"/>
                    <a:lumOff val="25000"/>
                  </a:schemeClr>
                </a:solidFill>
              </a:rPr>
              <a:t> </a:t>
            </a:r>
            <a:r>
              <a:rPr lang="en-US" sz="1600" dirty="0" err="1">
                <a:solidFill>
                  <a:schemeClr val="tx1">
                    <a:lumMod val="75000"/>
                    <a:lumOff val="25000"/>
                  </a:schemeClr>
                </a:solidFill>
              </a:rPr>
              <a:t>dụng</a:t>
            </a:r>
            <a:r>
              <a:rPr lang="en-US" sz="1600" dirty="0">
                <a:solidFill>
                  <a:schemeClr val="tx1">
                    <a:lumMod val="75000"/>
                    <a:lumOff val="25000"/>
                  </a:schemeClr>
                </a:solidFill>
              </a:rPr>
              <a:t> </a:t>
            </a:r>
            <a:r>
              <a:rPr lang="en-US" sz="1600" dirty="0" err="1">
                <a:solidFill>
                  <a:schemeClr val="tx1">
                    <a:lumMod val="75000"/>
                    <a:lumOff val="25000"/>
                  </a:schemeClr>
                </a:solidFill>
              </a:rPr>
              <a:t>cụ</a:t>
            </a:r>
            <a:r>
              <a:rPr lang="en-US" sz="1600" dirty="0">
                <a:solidFill>
                  <a:schemeClr val="tx1">
                    <a:lumMod val="75000"/>
                    <a:lumOff val="25000"/>
                  </a:schemeClr>
                </a:solidFill>
              </a:rPr>
              <a:t>, </a:t>
            </a:r>
            <a:r>
              <a:rPr lang="en-US" sz="1600" dirty="0" err="1">
                <a:solidFill>
                  <a:schemeClr val="tx1">
                    <a:lumMod val="75000"/>
                    <a:lumOff val="25000"/>
                  </a:schemeClr>
                </a:solidFill>
              </a:rPr>
              <a:t>vật</a:t>
            </a:r>
            <a:r>
              <a:rPr lang="en-US" sz="1600" dirty="0">
                <a:solidFill>
                  <a:schemeClr val="tx1">
                    <a:lumMod val="75000"/>
                    <a:lumOff val="25000"/>
                  </a:schemeClr>
                </a:solidFill>
              </a:rPr>
              <a:t> </a:t>
            </a:r>
            <a:r>
              <a:rPr lang="en-US" sz="1600" dirty="0" err="1">
                <a:solidFill>
                  <a:schemeClr val="tx1">
                    <a:lumMod val="75000"/>
                    <a:lumOff val="25000"/>
                  </a:schemeClr>
                </a:solidFill>
              </a:rPr>
              <a:t>liệu</a:t>
            </a:r>
            <a:r>
              <a:rPr lang="en-US" sz="1600" dirty="0">
                <a:solidFill>
                  <a:schemeClr val="tx1">
                    <a:lumMod val="75000"/>
                    <a:lumOff val="25000"/>
                  </a:schemeClr>
                </a:solidFill>
              </a:rPr>
              <a:t> bao </a:t>
            </a:r>
            <a:r>
              <a:rPr lang="en-US" sz="1600" dirty="0" err="1">
                <a:solidFill>
                  <a:schemeClr val="tx1">
                    <a:lumMod val="75000"/>
                    <a:lumOff val="25000"/>
                  </a:schemeClr>
                </a:solidFill>
              </a:rPr>
              <a:t>gói</a:t>
            </a:r>
            <a:r>
              <a:rPr lang="en-US" sz="1600" dirty="0">
                <a:solidFill>
                  <a:schemeClr val="tx1">
                    <a:lumMod val="75000"/>
                    <a:lumOff val="25000"/>
                  </a:schemeClr>
                </a:solidFill>
              </a:rPr>
              <a:t>, </a:t>
            </a:r>
            <a:r>
              <a:rPr lang="en-US" sz="1600" dirty="0" err="1">
                <a:solidFill>
                  <a:schemeClr val="tx1">
                    <a:lumMod val="75000"/>
                    <a:lumOff val="25000"/>
                  </a:schemeClr>
                </a:solidFill>
              </a:rPr>
              <a:t>chứa</a:t>
            </a:r>
            <a:r>
              <a:rPr lang="en-US" sz="1600" dirty="0">
                <a:solidFill>
                  <a:schemeClr val="tx1">
                    <a:lumMod val="75000"/>
                    <a:lumOff val="25000"/>
                  </a:schemeClr>
                </a:solidFill>
              </a:rPr>
              <a:t> </a:t>
            </a:r>
            <a:r>
              <a:rPr lang="en-US" sz="1600" dirty="0" err="1">
                <a:solidFill>
                  <a:schemeClr val="tx1">
                    <a:lumMod val="75000"/>
                    <a:lumOff val="25000"/>
                  </a:schemeClr>
                </a:solidFill>
              </a:rPr>
              <a:t>đựng</a:t>
            </a:r>
            <a:r>
              <a:rPr lang="en-US" sz="1600" dirty="0">
                <a:solidFill>
                  <a:schemeClr val="tx1">
                    <a:lumMod val="75000"/>
                    <a:lumOff val="25000"/>
                  </a:schemeClr>
                </a:solidFill>
              </a:rPr>
              <a:t> </a:t>
            </a:r>
            <a:r>
              <a:rPr lang="en-US" sz="1600" dirty="0" err="1">
                <a:solidFill>
                  <a:schemeClr val="tx1">
                    <a:lumMod val="75000"/>
                    <a:lumOff val="25000"/>
                  </a:schemeClr>
                </a:solidFill>
              </a:rPr>
              <a:t>thực</a:t>
            </a:r>
            <a:r>
              <a:rPr lang="en-US" sz="1600" dirty="0">
                <a:solidFill>
                  <a:schemeClr val="tx1">
                    <a:lumMod val="75000"/>
                    <a:lumOff val="25000"/>
                  </a:schemeClr>
                </a:solidFill>
              </a:rPr>
              <a:t> </a:t>
            </a:r>
            <a:r>
              <a:rPr lang="en-US" sz="1600" dirty="0" err="1">
                <a:solidFill>
                  <a:schemeClr val="tx1">
                    <a:lumMod val="75000"/>
                    <a:lumOff val="25000"/>
                  </a:schemeClr>
                </a:solidFill>
              </a:rPr>
              <a:t>phẩm</a:t>
            </a:r>
            <a:r>
              <a:rPr lang="en-US" sz="1600" dirty="0">
                <a:solidFill>
                  <a:schemeClr val="tx1">
                    <a:lumMod val="75000"/>
                    <a:lumOff val="25000"/>
                  </a:schemeClr>
                </a:solidFill>
              </a:rPr>
              <a:t>;</a:t>
            </a:r>
          </a:p>
          <a:p>
            <a:pPr lvl="1">
              <a:lnSpc>
                <a:spcPct val="90000"/>
              </a:lnSpc>
              <a:spcBef>
                <a:spcPts val="1000"/>
              </a:spcBef>
              <a:buClr>
                <a:schemeClr val="accent1"/>
              </a:buClr>
              <a:buSzPct val="80000"/>
              <a:buFont typeface="Wingdings 3" charset="2"/>
              <a:buChar char=""/>
            </a:pPr>
            <a:r>
              <a:rPr lang="en-US" sz="1600" dirty="0">
                <a:solidFill>
                  <a:schemeClr val="tx1">
                    <a:lumMod val="75000"/>
                    <a:lumOff val="25000"/>
                  </a:schemeClr>
                </a:solidFill>
              </a:rPr>
              <a:t>g) </a:t>
            </a:r>
            <a:r>
              <a:rPr lang="en-US" sz="1600" dirty="0" err="1">
                <a:solidFill>
                  <a:schemeClr val="tx1">
                    <a:lumMod val="75000"/>
                    <a:lumOff val="25000"/>
                  </a:schemeClr>
                </a:solidFill>
              </a:rPr>
              <a:t>Nhà</a:t>
            </a:r>
            <a:r>
              <a:rPr lang="en-US" sz="1600" dirty="0">
                <a:solidFill>
                  <a:schemeClr val="tx1">
                    <a:lumMod val="75000"/>
                    <a:lumOff val="25000"/>
                  </a:schemeClr>
                </a:solidFill>
              </a:rPr>
              <a:t> </a:t>
            </a:r>
            <a:r>
              <a:rPr lang="en-US" sz="1600" dirty="0" err="1">
                <a:solidFill>
                  <a:schemeClr val="tx1">
                    <a:lumMod val="75000"/>
                    <a:lumOff val="25000"/>
                  </a:schemeClr>
                </a:solidFill>
              </a:rPr>
              <a:t>hàng</a:t>
            </a:r>
            <a:r>
              <a:rPr lang="en-US" sz="1600" dirty="0">
                <a:solidFill>
                  <a:schemeClr val="tx1">
                    <a:lumMod val="75000"/>
                    <a:lumOff val="25000"/>
                  </a:schemeClr>
                </a:solidFill>
              </a:rPr>
              <a:t> </a:t>
            </a:r>
            <a:r>
              <a:rPr lang="en-US" sz="1600" dirty="0" err="1">
                <a:solidFill>
                  <a:schemeClr val="tx1">
                    <a:lumMod val="75000"/>
                    <a:lumOff val="25000"/>
                  </a:schemeClr>
                </a:solidFill>
              </a:rPr>
              <a:t>trong</a:t>
            </a:r>
            <a:r>
              <a:rPr lang="en-US" sz="1600" dirty="0">
                <a:solidFill>
                  <a:schemeClr val="tx1">
                    <a:lumMod val="75000"/>
                    <a:lumOff val="25000"/>
                  </a:schemeClr>
                </a:solidFill>
              </a:rPr>
              <a:t> </a:t>
            </a:r>
            <a:r>
              <a:rPr lang="en-US" sz="1600" dirty="0" err="1">
                <a:solidFill>
                  <a:schemeClr val="tx1">
                    <a:lumMod val="75000"/>
                    <a:lumOff val="25000"/>
                  </a:schemeClr>
                </a:solidFill>
              </a:rPr>
              <a:t>khách</a:t>
            </a:r>
            <a:r>
              <a:rPr lang="en-US" sz="1600" dirty="0">
                <a:solidFill>
                  <a:schemeClr val="tx1">
                    <a:lumMod val="75000"/>
                    <a:lumOff val="25000"/>
                  </a:schemeClr>
                </a:solidFill>
              </a:rPr>
              <a:t> </a:t>
            </a:r>
            <a:r>
              <a:rPr lang="en-US" sz="1600" dirty="0" err="1">
                <a:solidFill>
                  <a:schemeClr val="tx1">
                    <a:lumMod val="75000"/>
                    <a:lumOff val="25000"/>
                  </a:schemeClr>
                </a:solidFill>
              </a:rPr>
              <a:t>sạn</a:t>
            </a:r>
            <a:r>
              <a:rPr lang="en-US" sz="1600" dirty="0">
                <a:solidFill>
                  <a:schemeClr val="tx1">
                    <a:lumMod val="75000"/>
                    <a:lumOff val="25000"/>
                  </a:schemeClr>
                </a:solidFill>
              </a:rPr>
              <a:t>;</a:t>
            </a:r>
          </a:p>
          <a:p>
            <a:pPr lvl="1">
              <a:lnSpc>
                <a:spcPct val="90000"/>
              </a:lnSpc>
              <a:spcBef>
                <a:spcPts val="1000"/>
              </a:spcBef>
              <a:buClr>
                <a:schemeClr val="accent1"/>
              </a:buClr>
              <a:buSzPct val="80000"/>
              <a:buFont typeface="Wingdings 3" charset="2"/>
              <a:buChar char=""/>
            </a:pPr>
            <a:r>
              <a:rPr lang="en-US" sz="1600" dirty="0">
                <a:solidFill>
                  <a:schemeClr val="tx1">
                    <a:lumMod val="75000"/>
                    <a:lumOff val="25000"/>
                  </a:schemeClr>
                </a:solidFill>
              </a:rPr>
              <a:t>h) </a:t>
            </a:r>
            <a:r>
              <a:rPr lang="en-US" sz="1600" dirty="0" err="1">
                <a:solidFill>
                  <a:schemeClr val="tx1">
                    <a:lumMod val="75000"/>
                    <a:lumOff val="25000"/>
                  </a:schemeClr>
                </a:solidFill>
              </a:rPr>
              <a:t>Bếp</a:t>
            </a:r>
            <a:r>
              <a:rPr lang="en-US" sz="1600" dirty="0">
                <a:solidFill>
                  <a:schemeClr val="tx1">
                    <a:lumMod val="75000"/>
                    <a:lumOff val="25000"/>
                  </a:schemeClr>
                </a:solidFill>
              </a:rPr>
              <a:t> </a:t>
            </a:r>
            <a:r>
              <a:rPr lang="en-US" sz="1600" dirty="0" err="1">
                <a:solidFill>
                  <a:schemeClr val="tx1">
                    <a:lumMod val="75000"/>
                    <a:lumOff val="25000"/>
                  </a:schemeClr>
                </a:solidFill>
              </a:rPr>
              <a:t>ăn</a:t>
            </a:r>
            <a:r>
              <a:rPr lang="en-US" sz="1600" dirty="0">
                <a:solidFill>
                  <a:schemeClr val="tx1">
                    <a:lumMod val="75000"/>
                    <a:lumOff val="25000"/>
                  </a:schemeClr>
                </a:solidFill>
              </a:rPr>
              <a:t> </a:t>
            </a:r>
            <a:r>
              <a:rPr lang="en-US" sz="1600" dirty="0" err="1">
                <a:solidFill>
                  <a:schemeClr val="tx1">
                    <a:lumMod val="75000"/>
                    <a:lumOff val="25000"/>
                  </a:schemeClr>
                </a:solidFill>
              </a:rPr>
              <a:t>tập</a:t>
            </a:r>
            <a:r>
              <a:rPr lang="en-US" sz="1600" dirty="0">
                <a:solidFill>
                  <a:schemeClr val="tx1">
                    <a:lumMod val="75000"/>
                    <a:lumOff val="25000"/>
                  </a:schemeClr>
                </a:solidFill>
              </a:rPr>
              <a:t> </a:t>
            </a:r>
            <a:r>
              <a:rPr lang="en-US" sz="1600" dirty="0" err="1">
                <a:solidFill>
                  <a:schemeClr val="tx1">
                    <a:lumMod val="75000"/>
                    <a:lumOff val="25000"/>
                  </a:schemeClr>
                </a:solidFill>
              </a:rPr>
              <a:t>thể</a:t>
            </a:r>
            <a:r>
              <a:rPr lang="en-US" sz="1600" dirty="0">
                <a:solidFill>
                  <a:schemeClr val="tx1">
                    <a:lumMod val="75000"/>
                    <a:lumOff val="25000"/>
                  </a:schemeClr>
                </a:solidFill>
              </a:rPr>
              <a:t> </a:t>
            </a:r>
            <a:r>
              <a:rPr lang="en-US" sz="1600" dirty="0" err="1">
                <a:solidFill>
                  <a:schemeClr val="tx1">
                    <a:lumMod val="75000"/>
                    <a:lumOff val="25000"/>
                  </a:schemeClr>
                </a:solidFill>
              </a:rPr>
              <a:t>không</a:t>
            </a:r>
            <a:r>
              <a:rPr lang="en-US" sz="1600" dirty="0">
                <a:solidFill>
                  <a:schemeClr val="tx1">
                    <a:lumMod val="75000"/>
                    <a:lumOff val="25000"/>
                  </a:schemeClr>
                </a:solidFill>
              </a:rPr>
              <a:t> </a:t>
            </a:r>
            <a:r>
              <a:rPr lang="en-US" sz="1600" dirty="0" err="1">
                <a:solidFill>
                  <a:schemeClr val="tx1">
                    <a:lumMod val="75000"/>
                    <a:lumOff val="25000"/>
                  </a:schemeClr>
                </a:solidFill>
              </a:rPr>
              <a:t>có</a:t>
            </a:r>
            <a:r>
              <a:rPr lang="en-US" sz="1600" dirty="0">
                <a:solidFill>
                  <a:schemeClr val="tx1">
                    <a:lumMod val="75000"/>
                    <a:lumOff val="25000"/>
                  </a:schemeClr>
                </a:solidFill>
              </a:rPr>
              <a:t> </a:t>
            </a:r>
            <a:r>
              <a:rPr lang="en-US" sz="1600" dirty="0" err="1">
                <a:solidFill>
                  <a:schemeClr val="tx1">
                    <a:lumMod val="75000"/>
                    <a:lumOff val="25000"/>
                  </a:schemeClr>
                </a:solidFill>
              </a:rPr>
              <a:t>đăng</a:t>
            </a:r>
            <a:r>
              <a:rPr lang="en-US" sz="1600" dirty="0">
                <a:solidFill>
                  <a:schemeClr val="tx1">
                    <a:lumMod val="75000"/>
                    <a:lumOff val="25000"/>
                  </a:schemeClr>
                </a:solidFill>
              </a:rPr>
              <a:t> </a:t>
            </a:r>
            <a:r>
              <a:rPr lang="en-US" sz="1600" dirty="0" err="1">
                <a:solidFill>
                  <a:schemeClr val="tx1">
                    <a:lumMod val="75000"/>
                    <a:lumOff val="25000"/>
                  </a:schemeClr>
                </a:solidFill>
              </a:rPr>
              <a:t>ký</a:t>
            </a:r>
            <a:r>
              <a:rPr lang="en-US" sz="1600" dirty="0">
                <a:solidFill>
                  <a:schemeClr val="tx1">
                    <a:lumMod val="75000"/>
                    <a:lumOff val="25000"/>
                  </a:schemeClr>
                </a:solidFill>
              </a:rPr>
              <a:t> </a:t>
            </a:r>
            <a:r>
              <a:rPr lang="en-US" sz="1600" dirty="0" err="1">
                <a:solidFill>
                  <a:schemeClr val="tx1">
                    <a:lumMod val="75000"/>
                    <a:lumOff val="25000"/>
                  </a:schemeClr>
                </a:solidFill>
              </a:rPr>
              <a:t>ngành</a:t>
            </a:r>
            <a:r>
              <a:rPr lang="en-US" sz="1600" dirty="0">
                <a:solidFill>
                  <a:schemeClr val="tx1">
                    <a:lumMod val="75000"/>
                    <a:lumOff val="25000"/>
                  </a:schemeClr>
                </a:solidFill>
              </a:rPr>
              <a:t> </a:t>
            </a:r>
            <a:r>
              <a:rPr lang="en-US" sz="1600" dirty="0" err="1">
                <a:solidFill>
                  <a:schemeClr val="tx1">
                    <a:lumMod val="75000"/>
                    <a:lumOff val="25000"/>
                  </a:schemeClr>
                </a:solidFill>
              </a:rPr>
              <a:t>nghề</a:t>
            </a:r>
            <a:r>
              <a:rPr lang="en-US" sz="1600" dirty="0">
                <a:solidFill>
                  <a:schemeClr val="tx1">
                    <a:lumMod val="75000"/>
                    <a:lumOff val="25000"/>
                  </a:schemeClr>
                </a:solidFill>
              </a:rPr>
              <a:t> </a:t>
            </a:r>
            <a:r>
              <a:rPr lang="en-US" sz="1600" dirty="0" err="1">
                <a:solidFill>
                  <a:schemeClr val="tx1">
                    <a:lumMod val="75000"/>
                    <a:lumOff val="25000"/>
                  </a:schemeClr>
                </a:solidFill>
              </a:rPr>
              <a:t>kinh</a:t>
            </a:r>
            <a:r>
              <a:rPr lang="en-US" sz="1600" dirty="0">
                <a:solidFill>
                  <a:schemeClr val="tx1">
                    <a:lumMod val="75000"/>
                    <a:lumOff val="25000"/>
                  </a:schemeClr>
                </a:solidFill>
              </a:rPr>
              <a:t> </a:t>
            </a:r>
            <a:r>
              <a:rPr lang="en-US" sz="1600" dirty="0" err="1">
                <a:solidFill>
                  <a:schemeClr val="tx1">
                    <a:lumMod val="75000"/>
                    <a:lumOff val="25000"/>
                  </a:schemeClr>
                </a:solidFill>
              </a:rPr>
              <a:t>doanh</a:t>
            </a:r>
            <a:r>
              <a:rPr lang="en-US" sz="1600" dirty="0">
                <a:solidFill>
                  <a:schemeClr val="tx1">
                    <a:lumMod val="75000"/>
                    <a:lumOff val="25000"/>
                  </a:schemeClr>
                </a:solidFill>
              </a:rPr>
              <a:t> </a:t>
            </a:r>
            <a:r>
              <a:rPr lang="en-US" sz="1600" dirty="0" err="1">
                <a:solidFill>
                  <a:schemeClr val="tx1">
                    <a:lumMod val="75000"/>
                    <a:lumOff val="25000"/>
                  </a:schemeClr>
                </a:solidFill>
              </a:rPr>
              <a:t>thực</a:t>
            </a:r>
            <a:r>
              <a:rPr lang="en-US" sz="1600" dirty="0">
                <a:solidFill>
                  <a:schemeClr val="tx1">
                    <a:lumMod val="75000"/>
                    <a:lumOff val="25000"/>
                  </a:schemeClr>
                </a:solidFill>
              </a:rPr>
              <a:t> </a:t>
            </a:r>
            <a:r>
              <a:rPr lang="en-US" sz="1600" dirty="0" err="1">
                <a:solidFill>
                  <a:schemeClr val="tx1">
                    <a:lumMod val="75000"/>
                    <a:lumOff val="25000"/>
                  </a:schemeClr>
                </a:solidFill>
              </a:rPr>
              <a:t>phẩm</a:t>
            </a:r>
            <a:r>
              <a:rPr lang="en-US" sz="1600" dirty="0">
                <a:solidFill>
                  <a:schemeClr val="tx1">
                    <a:lumMod val="75000"/>
                    <a:lumOff val="25000"/>
                  </a:schemeClr>
                </a:solidFill>
              </a:rPr>
              <a:t>;</a:t>
            </a:r>
          </a:p>
          <a:p>
            <a:pPr lvl="1">
              <a:lnSpc>
                <a:spcPct val="90000"/>
              </a:lnSpc>
              <a:spcBef>
                <a:spcPts val="1000"/>
              </a:spcBef>
              <a:buClr>
                <a:schemeClr val="accent1"/>
              </a:buClr>
              <a:buSzPct val="80000"/>
              <a:buFont typeface="Wingdings 3" charset="2"/>
              <a:buChar char=""/>
            </a:pPr>
            <a:r>
              <a:rPr lang="en-US" sz="1600" dirty="0" err="1">
                <a:solidFill>
                  <a:schemeClr val="tx1">
                    <a:lumMod val="75000"/>
                    <a:lumOff val="25000"/>
                  </a:schemeClr>
                </a:solidFill>
              </a:rPr>
              <a:t>i</a:t>
            </a:r>
            <a:r>
              <a:rPr lang="en-US" sz="1600" dirty="0">
                <a:solidFill>
                  <a:schemeClr val="tx1">
                    <a:lumMod val="75000"/>
                    <a:lumOff val="25000"/>
                  </a:schemeClr>
                </a:solidFill>
              </a:rPr>
              <a:t>) </a:t>
            </a:r>
            <a:r>
              <a:rPr lang="en-US" sz="1600" dirty="0" err="1">
                <a:solidFill>
                  <a:schemeClr val="tx1">
                    <a:lumMod val="75000"/>
                    <a:lumOff val="25000"/>
                  </a:schemeClr>
                </a:solidFill>
              </a:rPr>
              <a:t>Kinh</a:t>
            </a:r>
            <a:r>
              <a:rPr lang="en-US" sz="1600" dirty="0">
                <a:solidFill>
                  <a:schemeClr val="tx1">
                    <a:lumMod val="75000"/>
                    <a:lumOff val="25000"/>
                  </a:schemeClr>
                </a:solidFill>
              </a:rPr>
              <a:t> </a:t>
            </a:r>
            <a:r>
              <a:rPr lang="en-US" sz="1600" dirty="0" err="1">
                <a:solidFill>
                  <a:schemeClr val="tx1">
                    <a:lumMod val="75000"/>
                    <a:lumOff val="25000"/>
                  </a:schemeClr>
                </a:solidFill>
              </a:rPr>
              <a:t>doanh</a:t>
            </a:r>
            <a:r>
              <a:rPr lang="en-US" sz="1600" dirty="0">
                <a:solidFill>
                  <a:schemeClr val="tx1">
                    <a:lumMod val="75000"/>
                    <a:lumOff val="25000"/>
                  </a:schemeClr>
                </a:solidFill>
              </a:rPr>
              <a:t> </a:t>
            </a:r>
            <a:r>
              <a:rPr lang="en-US" sz="1600" dirty="0" err="1">
                <a:solidFill>
                  <a:schemeClr val="tx1">
                    <a:lumMod val="75000"/>
                    <a:lumOff val="25000"/>
                  </a:schemeClr>
                </a:solidFill>
              </a:rPr>
              <a:t>thức</a:t>
            </a:r>
            <a:r>
              <a:rPr lang="en-US" sz="1600" dirty="0">
                <a:solidFill>
                  <a:schemeClr val="tx1">
                    <a:lumMod val="75000"/>
                    <a:lumOff val="25000"/>
                  </a:schemeClr>
                </a:solidFill>
              </a:rPr>
              <a:t> </a:t>
            </a:r>
            <a:r>
              <a:rPr lang="en-US" sz="1600" dirty="0" err="1">
                <a:solidFill>
                  <a:schemeClr val="tx1">
                    <a:lumMod val="75000"/>
                    <a:lumOff val="25000"/>
                  </a:schemeClr>
                </a:solidFill>
              </a:rPr>
              <a:t>ăn</a:t>
            </a:r>
            <a:r>
              <a:rPr lang="en-US" sz="1600" dirty="0">
                <a:solidFill>
                  <a:schemeClr val="tx1">
                    <a:lumMod val="75000"/>
                    <a:lumOff val="25000"/>
                  </a:schemeClr>
                </a:solidFill>
              </a:rPr>
              <a:t> </a:t>
            </a:r>
            <a:r>
              <a:rPr lang="en-US" sz="1600" dirty="0" err="1">
                <a:solidFill>
                  <a:schemeClr val="tx1">
                    <a:lumMod val="75000"/>
                    <a:lumOff val="25000"/>
                  </a:schemeClr>
                </a:solidFill>
              </a:rPr>
              <a:t>đường</a:t>
            </a:r>
            <a:r>
              <a:rPr lang="en-US" sz="1600" dirty="0">
                <a:solidFill>
                  <a:schemeClr val="tx1">
                    <a:lumMod val="75000"/>
                    <a:lumOff val="25000"/>
                  </a:schemeClr>
                </a:solidFill>
              </a:rPr>
              <a:t> </a:t>
            </a:r>
            <a:r>
              <a:rPr lang="en-US" sz="1600" dirty="0" err="1">
                <a:solidFill>
                  <a:schemeClr val="tx1">
                    <a:lumMod val="75000"/>
                    <a:lumOff val="25000"/>
                  </a:schemeClr>
                </a:solidFill>
              </a:rPr>
              <a:t>phố</a:t>
            </a:r>
            <a:r>
              <a:rPr lang="en-US" sz="1600" dirty="0">
                <a:solidFill>
                  <a:schemeClr val="tx1">
                    <a:lumMod val="75000"/>
                    <a:lumOff val="25000"/>
                  </a:schemeClr>
                </a:solidFill>
              </a:rPr>
              <a:t>;</a:t>
            </a:r>
          </a:p>
          <a:p>
            <a:pPr lvl="1">
              <a:lnSpc>
                <a:spcPct val="90000"/>
              </a:lnSpc>
              <a:spcBef>
                <a:spcPts val="1000"/>
              </a:spcBef>
              <a:buClr>
                <a:schemeClr val="accent1"/>
              </a:buClr>
              <a:buSzPct val="80000"/>
              <a:buFont typeface="Wingdings 3" charset="2"/>
              <a:buChar char=""/>
            </a:pPr>
            <a:r>
              <a:rPr lang="en-US" sz="1600" dirty="0">
                <a:solidFill>
                  <a:schemeClr val="tx1">
                    <a:lumMod val="75000"/>
                    <a:lumOff val="25000"/>
                  </a:schemeClr>
                </a:solidFill>
              </a:rPr>
              <a:t>k) </a:t>
            </a:r>
            <a:r>
              <a:rPr lang="en-US" sz="1600" dirty="0" err="1">
                <a:solidFill>
                  <a:schemeClr val="tx1">
                    <a:lumMod val="75000"/>
                    <a:lumOff val="25000"/>
                  </a:schemeClr>
                </a:solidFill>
              </a:rPr>
              <a:t>Cơ</a:t>
            </a:r>
            <a:r>
              <a:rPr lang="en-US" sz="1600" dirty="0">
                <a:solidFill>
                  <a:schemeClr val="tx1">
                    <a:lumMod val="75000"/>
                    <a:lumOff val="25000"/>
                  </a:schemeClr>
                </a:solidFill>
              </a:rPr>
              <a:t> </a:t>
            </a:r>
            <a:r>
              <a:rPr lang="en-US" sz="1600" dirty="0" err="1">
                <a:solidFill>
                  <a:schemeClr val="tx1">
                    <a:lumMod val="75000"/>
                    <a:lumOff val="25000"/>
                  </a:schemeClr>
                </a:solidFill>
              </a:rPr>
              <a:t>sở</a:t>
            </a:r>
            <a:r>
              <a:rPr lang="en-US" sz="1600" dirty="0">
                <a:solidFill>
                  <a:schemeClr val="tx1">
                    <a:lumMod val="75000"/>
                    <a:lumOff val="25000"/>
                  </a:schemeClr>
                </a:solidFill>
              </a:rPr>
              <a:t> </a:t>
            </a:r>
            <a:r>
              <a:rPr lang="en-US" sz="1600" dirty="0" err="1">
                <a:solidFill>
                  <a:schemeClr val="tx1">
                    <a:lumMod val="75000"/>
                    <a:lumOff val="25000"/>
                  </a:schemeClr>
                </a:solidFill>
              </a:rPr>
              <a:t>đã</a:t>
            </a:r>
            <a:r>
              <a:rPr lang="en-US" sz="1600" dirty="0">
                <a:solidFill>
                  <a:schemeClr val="tx1">
                    <a:lumMod val="75000"/>
                    <a:lumOff val="25000"/>
                  </a:schemeClr>
                </a:solidFill>
              </a:rPr>
              <a:t> </a:t>
            </a:r>
            <a:r>
              <a:rPr lang="en-US" sz="1600" dirty="0" err="1">
                <a:solidFill>
                  <a:schemeClr val="tx1">
                    <a:lumMod val="75000"/>
                    <a:lumOff val="25000"/>
                  </a:schemeClr>
                </a:solidFill>
              </a:rPr>
              <a:t>được</a:t>
            </a:r>
            <a:r>
              <a:rPr lang="en-US" sz="1600" dirty="0">
                <a:solidFill>
                  <a:schemeClr val="tx1">
                    <a:lumMod val="75000"/>
                    <a:lumOff val="25000"/>
                  </a:schemeClr>
                </a:solidFill>
              </a:rPr>
              <a:t> </a:t>
            </a:r>
            <a:r>
              <a:rPr lang="en-US" sz="1600" dirty="0" err="1">
                <a:solidFill>
                  <a:schemeClr val="tx1">
                    <a:lumMod val="75000"/>
                    <a:lumOff val="25000"/>
                  </a:schemeClr>
                </a:solidFill>
              </a:rPr>
              <a:t>cấp</a:t>
            </a:r>
            <a:r>
              <a:rPr lang="en-US" sz="1600" dirty="0">
                <a:solidFill>
                  <a:schemeClr val="tx1">
                    <a:lumMod val="75000"/>
                    <a:lumOff val="25000"/>
                  </a:schemeClr>
                </a:solidFill>
              </a:rPr>
              <a:t> </a:t>
            </a:r>
            <a:r>
              <a:rPr lang="en-US" sz="1600" dirty="0" err="1">
                <a:solidFill>
                  <a:schemeClr val="tx1">
                    <a:lumMod val="75000"/>
                    <a:lumOff val="25000"/>
                  </a:schemeClr>
                </a:solidFill>
              </a:rPr>
              <a:t>một</a:t>
            </a:r>
            <a:r>
              <a:rPr lang="en-US" sz="1600" dirty="0">
                <a:solidFill>
                  <a:schemeClr val="tx1">
                    <a:lumMod val="75000"/>
                    <a:lumOff val="25000"/>
                  </a:schemeClr>
                </a:solidFill>
              </a:rPr>
              <a:t> </a:t>
            </a:r>
            <a:r>
              <a:rPr lang="en-US" sz="1600" dirty="0" err="1">
                <a:solidFill>
                  <a:schemeClr val="tx1">
                    <a:lumMod val="75000"/>
                    <a:lumOff val="25000"/>
                  </a:schemeClr>
                </a:solidFill>
              </a:rPr>
              <a:t>trong</a:t>
            </a:r>
            <a:r>
              <a:rPr lang="en-US" sz="1600" dirty="0">
                <a:solidFill>
                  <a:schemeClr val="tx1">
                    <a:lumMod val="75000"/>
                    <a:lumOff val="25000"/>
                  </a:schemeClr>
                </a:solidFill>
              </a:rPr>
              <a:t> </a:t>
            </a:r>
            <a:r>
              <a:rPr lang="en-US" sz="1600" dirty="0" err="1">
                <a:solidFill>
                  <a:schemeClr val="tx1">
                    <a:lumMod val="75000"/>
                    <a:lumOff val="25000"/>
                  </a:schemeClr>
                </a:solidFill>
              </a:rPr>
              <a:t>các</a:t>
            </a:r>
            <a:r>
              <a:rPr lang="en-US" sz="1600" dirty="0">
                <a:solidFill>
                  <a:schemeClr val="tx1">
                    <a:lumMod val="75000"/>
                    <a:lumOff val="25000"/>
                  </a:schemeClr>
                </a:solidFill>
              </a:rPr>
              <a:t> </a:t>
            </a:r>
            <a:r>
              <a:rPr lang="en-US" sz="1600" dirty="0" err="1">
                <a:solidFill>
                  <a:schemeClr val="tx1">
                    <a:lumMod val="75000"/>
                    <a:lumOff val="25000"/>
                  </a:schemeClr>
                </a:solidFill>
              </a:rPr>
              <a:t>Giấy</a:t>
            </a:r>
            <a:r>
              <a:rPr lang="en-US" sz="1600" dirty="0">
                <a:solidFill>
                  <a:schemeClr val="tx1">
                    <a:lumMod val="75000"/>
                    <a:lumOff val="25000"/>
                  </a:schemeClr>
                </a:solidFill>
              </a:rPr>
              <a:t> </a:t>
            </a:r>
            <a:r>
              <a:rPr lang="en-US" sz="1600" dirty="0" err="1">
                <a:solidFill>
                  <a:schemeClr val="tx1">
                    <a:lumMod val="75000"/>
                    <a:lumOff val="25000"/>
                  </a:schemeClr>
                </a:solidFill>
              </a:rPr>
              <a:t>chứng</a:t>
            </a:r>
            <a:r>
              <a:rPr lang="en-US" sz="1600" dirty="0">
                <a:solidFill>
                  <a:schemeClr val="tx1">
                    <a:lumMod val="75000"/>
                    <a:lumOff val="25000"/>
                  </a:schemeClr>
                </a:solidFill>
              </a:rPr>
              <a:t> </a:t>
            </a:r>
            <a:r>
              <a:rPr lang="en-US" sz="1600" dirty="0" err="1">
                <a:solidFill>
                  <a:schemeClr val="tx1">
                    <a:lumMod val="75000"/>
                    <a:lumOff val="25000"/>
                  </a:schemeClr>
                </a:solidFill>
              </a:rPr>
              <a:t>nhận</a:t>
            </a:r>
            <a:r>
              <a:rPr lang="en-US" sz="1600" dirty="0">
                <a:solidFill>
                  <a:schemeClr val="tx1">
                    <a:lumMod val="75000"/>
                    <a:lumOff val="25000"/>
                  </a:schemeClr>
                </a:solidFill>
              </a:rPr>
              <a:t>: </a:t>
            </a:r>
            <a:r>
              <a:rPr lang="en-US" sz="1600" dirty="0" err="1">
                <a:solidFill>
                  <a:schemeClr val="tx1">
                    <a:lumMod val="75000"/>
                    <a:lumOff val="25000"/>
                  </a:schemeClr>
                </a:solidFill>
              </a:rPr>
              <a:t>Thực</a:t>
            </a:r>
            <a:r>
              <a:rPr lang="en-US" sz="1600" dirty="0">
                <a:solidFill>
                  <a:schemeClr val="tx1">
                    <a:lumMod val="75000"/>
                    <a:lumOff val="25000"/>
                  </a:schemeClr>
                </a:solidFill>
              </a:rPr>
              <a:t> </a:t>
            </a:r>
            <a:r>
              <a:rPr lang="en-US" sz="1600" dirty="0" err="1">
                <a:solidFill>
                  <a:schemeClr val="tx1">
                    <a:lumMod val="75000"/>
                    <a:lumOff val="25000"/>
                  </a:schemeClr>
                </a:solidFill>
              </a:rPr>
              <a:t>hành</a:t>
            </a:r>
            <a:r>
              <a:rPr lang="en-US" sz="1600" dirty="0">
                <a:solidFill>
                  <a:schemeClr val="tx1">
                    <a:lumMod val="75000"/>
                    <a:lumOff val="25000"/>
                  </a:schemeClr>
                </a:solidFill>
              </a:rPr>
              <a:t> </a:t>
            </a:r>
            <a:r>
              <a:rPr lang="en-US" sz="1600" dirty="0" err="1">
                <a:solidFill>
                  <a:schemeClr val="tx1">
                    <a:lumMod val="75000"/>
                    <a:lumOff val="25000"/>
                  </a:schemeClr>
                </a:solidFill>
              </a:rPr>
              <a:t>sản</a:t>
            </a:r>
            <a:r>
              <a:rPr lang="en-US" sz="1600" dirty="0">
                <a:solidFill>
                  <a:schemeClr val="tx1">
                    <a:lumMod val="75000"/>
                    <a:lumOff val="25000"/>
                  </a:schemeClr>
                </a:solidFill>
              </a:rPr>
              <a:t> </a:t>
            </a:r>
            <a:r>
              <a:rPr lang="en-US" sz="1600" dirty="0" err="1">
                <a:solidFill>
                  <a:schemeClr val="tx1">
                    <a:lumMod val="75000"/>
                    <a:lumOff val="25000"/>
                  </a:schemeClr>
                </a:solidFill>
              </a:rPr>
              <a:t>xuất</a:t>
            </a:r>
            <a:r>
              <a:rPr lang="en-US" sz="1600" dirty="0">
                <a:solidFill>
                  <a:schemeClr val="tx1">
                    <a:lumMod val="75000"/>
                    <a:lumOff val="25000"/>
                  </a:schemeClr>
                </a:solidFill>
              </a:rPr>
              <a:t> </a:t>
            </a:r>
            <a:r>
              <a:rPr lang="en-US" sz="1600" dirty="0" err="1">
                <a:solidFill>
                  <a:schemeClr val="tx1">
                    <a:lumMod val="75000"/>
                    <a:lumOff val="25000"/>
                  </a:schemeClr>
                </a:solidFill>
              </a:rPr>
              <a:t>tốt</a:t>
            </a:r>
            <a:r>
              <a:rPr lang="en-US" sz="1600" dirty="0">
                <a:solidFill>
                  <a:schemeClr val="tx1">
                    <a:lumMod val="75000"/>
                    <a:lumOff val="25000"/>
                  </a:schemeClr>
                </a:solidFill>
              </a:rPr>
              <a:t> (GMP), </a:t>
            </a:r>
            <a:r>
              <a:rPr lang="en-US" sz="1600" dirty="0" err="1">
                <a:solidFill>
                  <a:schemeClr val="tx1">
                    <a:lumMod val="75000"/>
                    <a:lumOff val="25000"/>
                  </a:schemeClr>
                </a:solidFill>
              </a:rPr>
              <a:t>Hệ</a:t>
            </a:r>
            <a:r>
              <a:rPr lang="en-US" sz="1600" dirty="0">
                <a:solidFill>
                  <a:schemeClr val="tx1">
                    <a:lumMod val="75000"/>
                    <a:lumOff val="25000"/>
                  </a:schemeClr>
                </a:solidFill>
              </a:rPr>
              <a:t> </a:t>
            </a:r>
            <a:r>
              <a:rPr lang="en-US" sz="1600" dirty="0" err="1">
                <a:solidFill>
                  <a:schemeClr val="tx1">
                    <a:lumMod val="75000"/>
                    <a:lumOff val="25000"/>
                  </a:schemeClr>
                </a:solidFill>
              </a:rPr>
              <a:t>thống</a:t>
            </a:r>
            <a:r>
              <a:rPr lang="en-US" sz="1600" dirty="0">
                <a:solidFill>
                  <a:schemeClr val="tx1">
                    <a:lumMod val="75000"/>
                    <a:lumOff val="25000"/>
                  </a:schemeClr>
                </a:solidFill>
              </a:rPr>
              <a:t> </a:t>
            </a:r>
            <a:r>
              <a:rPr lang="en-US" sz="1600" dirty="0" err="1">
                <a:solidFill>
                  <a:schemeClr val="tx1">
                    <a:lumMod val="75000"/>
                    <a:lumOff val="25000"/>
                  </a:schemeClr>
                </a:solidFill>
              </a:rPr>
              <a:t>phân</a:t>
            </a:r>
            <a:r>
              <a:rPr lang="en-US" sz="1600" dirty="0">
                <a:solidFill>
                  <a:schemeClr val="tx1">
                    <a:lumMod val="75000"/>
                    <a:lumOff val="25000"/>
                  </a:schemeClr>
                </a:solidFill>
              </a:rPr>
              <a:t> </a:t>
            </a:r>
            <a:r>
              <a:rPr lang="en-US" sz="1600" dirty="0" err="1">
                <a:solidFill>
                  <a:schemeClr val="tx1">
                    <a:lumMod val="75000"/>
                    <a:lumOff val="25000"/>
                  </a:schemeClr>
                </a:solidFill>
              </a:rPr>
              <a:t>tích</a:t>
            </a:r>
            <a:r>
              <a:rPr lang="en-US" sz="1600" dirty="0">
                <a:solidFill>
                  <a:schemeClr val="tx1">
                    <a:lumMod val="75000"/>
                    <a:lumOff val="25000"/>
                  </a:schemeClr>
                </a:solidFill>
              </a:rPr>
              <a:t> </a:t>
            </a:r>
            <a:r>
              <a:rPr lang="en-US" sz="1600" dirty="0" err="1">
                <a:solidFill>
                  <a:schemeClr val="tx1">
                    <a:lumMod val="75000"/>
                    <a:lumOff val="25000"/>
                  </a:schemeClr>
                </a:solidFill>
              </a:rPr>
              <a:t>mối</a:t>
            </a:r>
            <a:r>
              <a:rPr lang="en-US" sz="1600" dirty="0">
                <a:solidFill>
                  <a:schemeClr val="tx1">
                    <a:lumMod val="75000"/>
                    <a:lumOff val="25000"/>
                  </a:schemeClr>
                </a:solidFill>
              </a:rPr>
              <a:t> </a:t>
            </a:r>
            <a:r>
              <a:rPr lang="en-US" sz="1600" dirty="0" err="1">
                <a:solidFill>
                  <a:schemeClr val="tx1">
                    <a:lumMod val="75000"/>
                    <a:lumOff val="25000"/>
                  </a:schemeClr>
                </a:solidFill>
              </a:rPr>
              <a:t>nguy</a:t>
            </a:r>
            <a:r>
              <a:rPr lang="en-US" sz="1600" dirty="0">
                <a:solidFill>
                  <a:schemeClr val="tx1">
                    <a:lumMod val="75000"/>
                    <a:lumOff val="25000"/>
                  </a:schemeClr>
                </a:solidFill>
              </a:rPr>
              <a:t> </a:t>
            </a:r>
            <a:r>
              <a:rPr lang="en-US" sz="1600" dirty="0" err="1">
                <a:solidFill>
                  <a:schemeClr val="tx1">
                    <a:lumMod val="75000"/>
                    <a:lumOff val="25000"/>
                  </a:schemeClr>
                </a:solidFill>
              </a:rPr>
              <a:t>và</a:t>
            </a:r>
            <a:r>
              <a:rPr lang="en-US" sz="1600" dirty="0">
                <a:solidFill>
                  <a:schemeClr val="tx1">
                    <a:lumMod val="75000"/>
                    <a:lumOff val="25000"/>
                  </a:schemeClr>
                </a:solidFill>
              </a:rPr>
              <a:t> </a:t>
            </a:r>
            <a:r>
              <a:rPr lang="en-US" sz="1600" dirty="0" err="1">
                <a:solidFill>
                  <a:schemeClr val="tx1">
                    <a:lumMod val="75000"/>
                    <a:lumOff val="25000"/>
                  </a:schemeClr>
                </a:solidFill>
              </a:rPr>
              <a:t>điểm</a:t>
            </a:r>
            <a:r>
              <a:rPr lang="en-US" sz="1600" dirty="0">
                <a:solidFill>
                  <a:schemeClr val="tx1">
                    <a:lumMod val="75000"/>
                    <a:lumOff val="25000"/>
                  </a:schemeClr>
                </a:solidFill>
              </a:rPr>
              <a:t> </a:t>
            </a:r>
            <a:r>
              <a:rPr lang="en-US" sz="1600" dirty="0" err="1">
                <a:solidFill>
                  <a:schemeClr val="tx1">
                    <a:lumMod val="75000"/>
                    <a:lumOff val="25000"/>
                  </a:schemeClr>
                </a:solidFill>
              </a:rPr>
              <a:t>kiểm</a:t>
            </a:r>
            <a:r>
              <a:rPr lang="en-US" sz="1600" dirty="0">
                <a:solidFill>
                  <a:schemeClr val="tx1">
                    <a:lumMod val="75000"/>
                    <a:lumOff val="25000"/>
                  </a:schemeClr>
                </a:solidFill>
              </a:rPr>
              <a:t> </a:t>
            </a:r>
            <a:r>
              <a:rPr lang="en-US" sz="1600" dirty="0" err="1">
                <a:solidFill>
                  <a:schemeClr val="tx1">
                    <a:lumMod val="75000"/>
                    <a:lumOff val="25000"/>
                  </a:schemeClr>
                </a:solidFill>
              </a:rPr>
              <a:t>soát</a:t>
            </a:r>
            <a:r>
              <a:rPr lang="en-US" sz="1600" dirty="0">
                <a:solidFill>
                  <a:schemeClr val="tx1">
                    <a:lumMod val="75000"/>
                    <a:lumOff val="25000"/>
                  </a:schemeClr>
                </a:solidFill>
              </a:rPr>
              <a:t> </a:t>
            </a:r>
            <a:r>
              <a:rPr lang="en-US" sz="1600" dirty="0" err="1">
                <a:solidFill>
                  <a:schemeClr val="tx1">
                    <a:lumMod val="75000"/>
                    <a:lumOff val="25000"/>
                  </a:schemeClr>
                </a:solidFill>
              </a:rPr>
              <a:t>tới</a:t>
            </a:r>
            <a:r>
              <a:rPr lang="en-US" sz="1600" dirty="0">
                <a:solidFill>
                  <a:schemeClr val="tx1">
                    <a:lumMod val="75000"/>
                    <a:lumOff val="25000"/>
                  </a:schemeClr>
                </a:solidFill>
              </a:rPr>
              <a:t> </a:t>
            </a:r>
            <a:r>
              <a:rPr lang="en-US" sz="1600" dirty="0" err="1">
                <a:solidFill>
                  <a:schemeClr val="tx1">
                    <a:lumMod val="75000"/>
                    <a:lumOff val="25000"/>
                  </a:schemeClr>
                </a:solidFill>
              </a:rPr>
              <a:t>hạn</a:t>
            </a:r>
            <a:r>
              <a:rPr lang="en-US" sz="1600" dirty="0">
                <a:solidFill>
                  <a:schemeClr val="tx1">
                    <a:lumMod val="75000"/>
                    <a:lumOff val="25000"/>
                  </a:schemeClr>
                </a:solidFill>
              </a:rPr>
              <a:t> (HACCP), </a:t>
            </a:r>
            <a:r>
              <a:rPr lang="en-US" sz="1600" dirty="0" err="1">
                <a:solidFill>
                  <a:schemeClr val="tx1">
                    <a:lumMod val="75000"/>
                    <a:lumOff val="25000"/>
                  </a:schemeClr>
                </a:solidFill>
              </a:rPr>
              <a:t>Hệ</a:t>
            </a:r>
            <a:r>
              <a:rPr lang="en-US" sz="1600" dirty="0">
                <a:solidFill>
                  <a:schemeClr val="tx1">
                    <a:lumMod val="75000"/>
                    <a:lumOff val="25000"/>
                  </a:schemeClr>
                </a:solidFill>
              </a:rPr>
              <a:t> </a:t>
            </a:r>
            <a:r>
              <a:rPr lang="en-US" sz="1600" dirty="0" err="1">
                <a:solidFill>
                  <a:schemeClr val="tx1">
                    <a:lumMod val="75000"/>
                    <a:lumOff val="25000"/>
                  </a:schemeClr>
                </a:solidFill>
              </a:rPr>
              <a:t>thống</a:t>
            </a:r>
            <a:r>
              <a:rPr lang="en-US" sz="1600" dirty="0">
                <a:solidFill>
                  <a:schemeClr val="tx1">
                    <a:lumMod val="75000"/>
                    <a:lumOff val="25000"/>
                  </a:schemeClr>
                </a:solidFill>
              </a:rPr>
              <a:t> </a:t>
            </a:r>
            <a:r>
              <a:rPr lang="en-US" sz="1600" dirty="0" err="1">
                <a:solidFill>
                  <a:schemeClr val="tx1">
                    <a:lumMod val="75000"/>
                    <a:lumOff val="25000"/>
                  </a:schemeClr>
                </a:solidFill>
              </a:rPr>
              <a:t>quản</a:t>
            </a:r>
            <a:r>
              <a:rPr lang="en-US" sz="1600" dirty="0">
                <a:solidFill>
                  <a:schemeClr val="tx1">
                    <a:lumMod val="75000"/>
                    <a:lumOff val="25000"/>
                  </a:schemeClr>
                </a:solidFill>
              </a:rPr>
              <a:t> </a:t>
            </a:r>
            <a:r>
              <a:rPr lang="en-US" sz="1600" dirty="0" err="1">
                <a:solidFill>
                  <a:schemeClr val="tx1">
                    <a:lumMod val="75000"/>
                    <a:lumOff val="25000"/>
                  </a:schemeClr>
                </a:solidFill>
              </a:rPr>
              <a:t>lý</a:t>
            </a:r>
            <a:r>
              <a:rPr lang="en-US" sz="1600" dirty="0">
                <a:solidFill>
                  <a:schemeClr val="tx1">
                    <a:lumMod val="75000"/>
                    <a:lumOff val="25000"/>
                  </a:schemeClr>
                </a:solidFill>
              </a:rPr>
              <a:t> an </a:t>
            </a:r>
            <a:r>
              <a:rPr lang="en-US" sz="1600" dirty="0" err="1">
                <a:solidFill>
                  <a:schemeClr val="tx1">
                    <a:lumMod val="75000"/>
                    <a:lumOff val="25000"/>
                  </a:schemeClr>
                </a:solidFill>
              </a:rPr>
              <a:t>toàn</a:t>
            </a:r>
            <a:r>
              <a:rPr lang="en-US" sz="1600" dirty="0">
                <a:solidFill>
                  <a:schemeClr val="tx1">
                    <a:lumMod val="75000"/>
                    <a:lumOff val="25000"/>
                  </a:schemeClr>
                </a:solidFill>
              </a:rPr>
              <a:t> </a:t>
            </a:r>
            <a:r>
              <a:rPr lang="en-US" sz="1600" dirty="0" err="1">
                <a:solidFill>
                  <a:schemeClr val="tx1">
                    <a:lumMod val="75000"/>
                    <a:lumOff val="25000"/>
                  </a:schemeClr>
                </a:solidFill>
              </a:rPr>
              <a:t>thực</a:t>
            </a:r>
            <a:r>
              <a:rPr lang="en-US" sz="1600" dirty="0">
                <a:solidFill>
                  <a:schemeClr val="tx1">
                    <a:lumMod val="75000"/>
                    <a:lumOff val="25000"/>
                  </a:schemeClr>
                </a:solidFill>
              </a:rPr>
              <a:t> </a:t>
            </a:r>
            <a:r>
              <a:rPr lang="en-US" sz="1600" dirty="0" err="1">
                <a:solidFill>
                  <a:schemeClr val="tx1">
                    <a:lumMod val="75000"/>
                    <a:lumOff val="25000"/>
                  </a:schemeClr>
                </a:solidFill>
              </a:rPr>
              <a:t>phẩm</a:t>
            </a:r>
            <a:r>
              <a:rPr lang="en-US" sz="1600" dirty="0">
                <a:solidFill>
                  <a:schemeClr val="tx1">
                    <a:lumMod val="75000"/>
                    <a:lumOff val="25000"/>
                  </a:schemeClr>
                </a:solidFill>
              </a:rPr>
              <a:t> ISO 22000, </a:t>
            </a:r>
            <a:r>
              <a:rPr lang="en-US" sz="1600" dirty="0" err="1">
                <a:solidFill>
                  <a:schemeClr val="tx1">
                    <a:lumMod val="75000"/>
                    <a:lumOff val="25000"/>
                  </a:schemeClr>
                </a:solidFill>
              </a:rPr>
              <a:t>Tiêu</a:t>
            </a:r>
            <a:r>
              <a:rPr lang="en-US" sz="1600" dirty="0">
                <a:solidFill>
                  <a:schemeClr val="tx1">
                    <a:lumMod val="75000"/>
                    <a:lumOff val="25000"/>
                  </a:schemeClr>
                </a:solidFill>
              </a:rPr>
              <a:t> </a:t>
            </a:r>
            <a:r>
              <a:rPr lang="en-US" sz="1600" dirty="0" err="1">
                <a:solidFill>
                  <a:schemeClr val="tx1">
                    <a:lumMod val="75000"/>
                    <a:lumOff val="25000"/>
                  </a:schemeClr>
                </a:solidFill>
              </a:rPr>
              <a:t>chuẩn</a:t>
            </a:r>
            <a:r>
              <a:rPr lang="en-US" sz="1600" dirty="0">
                <a:solidFill>
                  <a:schemeClr val="tx1">
                    <a:lumMod val="75000"/>
                    <a:lumOff val="25000"/>
                  </a:schemeClr>
                </a:solidFill>
              </a:rPr>
              <a:t> </a:t>
            </a:r>
            <a:r>
              <a:rPr lang="en-US" sz="1600" dirty="0" err="1">
                <a:solidFill>
                  <a:schemeClr val="tx1">
                    <a:lumMod val="75000"/>
                    <a:lumOff val="25000"/>
                  </a:schemeClr>
                </a:solidFill>
              </a:rPr>
              <a:t>thực</a:t>
            </a:r>
            <a:r>
              <a:rPr lang="en-US" sz="1600" dirty="0">
                <a:solidFill>
                  <a:schemeClr val="tx1">
                    <a:lumMod val="75000"/>
                    <a:lumOff val="25000"/>
                  </a:schemeClr>
                </a:solidFill>
              </a:rPr>
              <a:t> </a:t>
            </a:r>
            <a:r>
              <a:rPr lang="en-US" sz="1600" dirty="0" err="1">
                <a:solidFill>
                  <a:schemeClr val="tx1">
                    <a:lumMod val="75000"/>
                    <a:lumOff val="25000"/>
                  </a:schemeClr>
                </a:solidFill>
              </a:rPr>
              <a:t>phẩm</a:t>
            </a:r>
            <a:r>
              <a:rPr lang="en-US" sz="1600" dirty="0">
                <a:solidFill>
                  <a:schemeClr val="tx1">
                    <a:lumMod val="75000"/>
                    <a:lumOff val="25000"/>
                  </a:schemeClr>
                </a:solidFill>
              </a:rPr>
              <a:t> </a:t>
            </a:r>
            <a:r>
              <a:rPr lang="en-US" sz="1600" dirty="0" err="1">
                <a:solidFill>
                  <a:schemeClr val="tx1">
                    <a:lumMod val="75000"/>
                    <a:lumOff val="25000"/>
                  </a:schemeClr>
                </a:solidFill>
              </a:rPr>
              <a:t>quốc</a:t>
            </a:r>
            <a:r>
              <a:rPr lang="en-US" sz="1600" dirty="0">
                <a:solidFill>
                  <a:schemeClr val="tx1">
                    <a:lumMod val="75000"/>
                    <a:lumOff val="25000"/>
                  </a:schemeClr>
                </a:solidFill>
              </a:rPr>
              <a:t> </a:t>
            </a:r>
            <a:r>
              <a:rPr lang="en-US" sz="1600" dirty="0" err="1">
                <a:solidFill>
                  <a:schemeClr val="tx1">
                    <a:lumMod val="75000"/>
                    <a:lumOff val="25000"/>
                  </a:schemeClr>
                </a:solidFill>
              </a:rPr>
              <a:t>tế</a:t>
            </a:r>
            <a:r>
              <a:rPr lang="en-US" sz="1600" dirty="0">
                <a:solidFill>
                  <a:schemeClr val="tx1">
                    <a:lumMod val="75000"/>
                    <a:lumOff val="25000"/>
                  </a:schemeClr>
                </a:solidFill>
              </a:rPr>
              <a:t> (IFS), </a:t>
            </a:r>
            <a:r>
              <a:rPr lang="en-US" sz="1600" dirty="0" err="1">
                <a:solidFill>
                  <a:schemeClr val="tx1">
                    <a:lumMod val="75000"/>
                    <a:lumOff val="25000"/>
                  </a:schemeClr>
                </a:solidFill>
              </a:rPr>
              <a:t>Tiêu</a:t>
            </a:r>
            <a:r>
              <a:rPr lang="en-US" sz="1600" dirty="0">
                <a:solidFill>
                  <a:schemeClr val="tx1">
                    <a:lumMod val="75000"/>
                    <a:lumOff val="25000"/>
                  </a:schemeClr>
                </a:solidFill>
              </a:rPr>
              <a:t> </a:t>
            </a:r>
            <a:r>
              <a:rPr lang="en-US" sz="1600" dirty="0" err="1">
                <a:solidFill>
                  <a:schemeClr val="tx1">
                    <a:lumMod val="75000"/>
                    <a:lumOff val="25000"/>
                  </a:schemeClr>
                </a:solidFill>
              </a:rPr>
              <a:t>chuẩn</a:t>
            </a:r>
            <a:r>
              <a:rPr lang="en-US" sz="1600" dirty="0">
                <a:solidFill>
                  <a:schemeClr val="tx1">
                    <a:lumMod val="75000"/>
                    <a:lumOff val="25000"/>
                  </a:schemeClr>
                </a:solidFill>
              </a:rPr>
              <a:t> </a:t>
            </a:r>
            <a:r>
              <a:rPr lang="en-US" sz="1600" dirty="0" err="1">
                <a:solidFill>
                  <a:schemeClr val="tx1">
                    <a:lumMod val="75000"/>
                    <a:lumOff val="25000"/>
                  </a:schemeClr>
                </a:solidFill>
              </a:rPr>
              <a:t>toàn</a:t>
            </a:r>
            <a:r>
              <a:rPr lang="en-US" sz="1600" dirty="0">
                <a:solidFill>
                  <a:schemeClr val="tx1">
                    <a:lumMod val="75000"/>
                    <a:lumOff val="25000"/>
                  </a:schemeClr>
                </a:solidFill>
              </a:rPr>
              <a:t> </a:t>
            </a:r>
            <a:r>
              <a:rPr lang="en-US" sz="1600" dirty="0" err="1">
                <a:solidFill>
                  <a:schemeClr val="tx1">
                    <a:lumMod val="75000"/>
                    <a:lumOff val="25000"/>
                  </a:schemeClr>
                </a:solidFill>
              </a:rPr>
              <a:t>cầu</a:t>
            </a:r>
            <a:r>
              <a:rPr lang="en-US" sz="1600" dirty="0">
                <a:solidFill>
                  <a:schemeClr val="tx1">
                    <a:lumMod val="75000"/>
                    <a:lumOff val="25000"/>
                  </a:schemeClr>
                </a:solidFill>
              </a:rPr>
              <a:t> </a:t>
            </a:r>
            <a:r>
              <a:rPr lang="en-US" sz="1600" dirty="0" err="1">
                <a:solidFill>
                  <a:schemeClr val="tx1">
                    <a:lumMod val="75000"/>
                    <a:lumOff val="25000"/>
                  </a:schemeClr>
                </a:solidFill>
              </a:rPr>
              <a:t>về</a:t>
            </a:r>
            <a:r>
              <a:rPr lang="en-US" sz="1600" dirty="0">
                <a:solidFill>
                  <a:schemeClr val="tx1">
                    <a:lumMod val="75000"/>
                    <a:lumOff val="25000"/>
                  </a:schemeClr>
                </a:solidFill>
              </a:rPr>
              <a:t> an </a:t>
            </a:r>
            <a:r>
              <a:rPr lang="en-US" sz="1600" dirty="0" err="1">
                <a:solidFill>
                  <a:schemeClr val="tx1">
                    <a:lumMod val="75000"/>
                    <a:lumOff val="25000"/>
                  </a:schemeClr>
                </a:solidFill>
              </a:rPr>
              <a:t>toàn</a:t>
            </a:r>
            <a:r>
              <a:rPr lang="en-US" sz="1600" dirty="0">
                <a:solidFill>
                  <a:schemeClr val="tx1">
                    <a:lumMod val="75000"/>
                    <a:lumOff val="25000"/>
                  </a:schemeClr>
                </a:solidFill>
              </a:rPr>
              <a:t> </a:t>
            </a:r>
            <a:r>
              <a:rPr lang="en-US" sz="1600" dirty="0" err="1">
                <a:solidFill>
                  <a:schemeClr val="tx1">
                    <a:lumMod val="75000"/>
                    <a:lumOff val="25000"/>
                  </a:schemeClr>
                </a:solidFill>
              </a:rPr>
              <a:t>thực</a:t>
            </a:r>
            <a:r>
              <a:rPr lang="en-US" sz="1600" dirty="0">
                <a:solidFill>
                  <a:schemeClr val="tx1">
                    <a:lumMod val="75000"/>
                    <a:lumOff val="25000"/>
                  </a:schemeClr>
                </a:solidFill>
              </a:rPr>
              <a:t> </a:t>
            </a:r>
            <a:r>
              <a:rPr lang="en-US" sz="1600" dirty="0" err="1">
                <a:solidFill>
                  <a:schemeClr val="tx1">
                    <a:lumMod val="75000"/>
                    <a:lumOff val="25000"/>
                  </a:schemeClr>
                </a:solidFill>
              </a:rPr>
              <a:t>phẩm</a:t>
            </a:r>
            <a:r>
              <a:rPr lang="en-US" sz="1600" dirty="0">
                <a:solidFill>
                  <a:schemeClr val="tx1">
                    <a:lumMod val="75000"/>
                    <a:lumOff val="25000"/>
                  </a:schemeClr>
                </a:solidFill>
              </a:rPr>
              <a:t> (BRC), </a:t>
            </a:r>
            <a:r>
              <a:rPr lang="en-US" sz="1600" dirty="0" err="1">
                <a:solidFill>
                  <a:schemeClr val="tx1">
                    <a:lumMod val="75000"/>
                    <a:lumOff val="25000"/>
                  </a:schemeClr>
                </a:solidFill>
              </a:rPr>
              <a:t>Chứng</a:t>
            </a:r>
            <a:r>
              <a:rPr lang="en-US" sz="1600" dirty="0">
                <a:solidFill>
                  <a:schemeClr val="tx1">
                    <a:lumMod val="75000"/>
                    <a:lumOff val="25000"/>
                  </a:schemeClr>
                </a:solidFill>
              </a:rPr>
              <a:t> </a:t>
            </a:r>
            <a:r>
              <a:rPr lang="en-US" sz="1600" dirty="0" err="1">
                <a:solidFill>
                  <a:schemeClr val="tx1">
                    <a:lumMod val="75000"/>
                    <a:lumOff val="25000"/>
                  </a:schemeClr>
                </a:solidFill>
              </a:rPr>
              <a:t>nhận</a:t>
            </a:r>
            <a:r>
              <a:rPr lang="en-US" sz="1600" dirty="0">
                <a:solidFill>
                  <a:schemeClr val="tx1">
                    <a:lumMod val="75000"/>
                    <a:lumOff val="25000"/>
                  </a:schemeClr>
                </a:solidFill>
              </a:rPr>
              <a:t> </a:t>
            </a:r>
            <a:r>
              <a:rPr lang="en-US" sz="1600" dirty="0" err="1">
                <a:solidFill>
                  <a:schemeClr val="tx1">
                    <a:lumMod val="75000"/>
                    <a:lumOff val="25000"/>
                  </a:schemeClr>
                </a:solidFill>
              </a:rPr>
              <a:t>hệ</a:t>
            </a:r>
            <a:r>
              <a:rPr lang="en-US" sz="1600" dirty="0">
                <a:solidFill>
                  <a:schemeClr val="tx1">
                    <a:lumMod val="75000"/>
                    <a:lumOff val="25000"/>
                  </a:schemeClr>
                </a:solidFill>
              </a:rPr>
              <a:t> </a:t>
            </a:r>
            <a:r>
              <a:rPr lang="en-US" sz="1600" dirty="0" err="1">
                <a:solidFill>
                  <a:schemeClr val="tx1">
                    <a:lumMod val="75000"/>
                    <a:lumOff val="25000"/>
                  </a:schemeClr>
                </a:solidFill>
              </a:rPr>
              <a:t>thống</a:t>
            </a:r>
            <a:r>
              <a:rPr lang="en-US" sz="1600" dirty="0">
                <a:solidFill>
                  <a:schemeClr val="tx1">
                    <a:lumMod val="75000"/>
                    <a:lumOff val="25000"/>
                  </a:schemeClr>
                </a:solidFill>
              </a:rPr>
              <a:t> an </a:t>
            </a:r>
            <a:r>
              <a:rPr lang="en-US" sz="1600" dirty="0" err="1">
                <a:solidFill>
                  <a:schemeClr val="tx1">
                    <a:lumMod val="75000"/>
                    <a:lumOff val="25000"/>
                  </a:schemeClr>
                </a:solidFill>
              </a:rPr>
              <a:t>toàn</a:t>
            </a:r>
            <a:r>
              <a:rPr lang="en-US" sz="1600" dirty="0">
                <a:solidFill>
                  <a:schemeClr val="tx1">
                    <a:lumMod val="75000"/>
                    <a:lumOff val="25000"/>
                  </a:schemeClr>
                </a:solidFill>
              </a:rPr>
              <a:t> </a:t>
            </a:r>
            <a:r>
              <a:rPr lang="en-US" sz="1600" dirty="0" err="1">
                <a:solidFill>
                  <a:schemeClr val="tx1">
                    <a:lumMod val="75000"/>
                    <a:lumOff val="25000"/>
                  </a:schemeClr>
                </a:solidFill>
              </a:rPr>
              <a:t>thực</a:t>
            </a:r>
            <a:r>
              <a:rPr lang="en-US" sz="1600" dirty="0">
                <a:solidFill>
                  <a:schemeClr val="tx1">
                    <a:lumMod val="75000"/>
                    <a:lumOff val="25000"/>
                  </a:schemeClr>
                </a:solidFill>
              </a:rPr>
              <a:t> </a:t>
            </a:r>
            <a:r>
              <a:rPr lang="en-US" sz="1600" dirty="0" err="1">
                <a:solidFill>
                  <a:schemeClr val="tx1">
                    <a:lumMod val="75000"/>
                    <a:lumOff val="25000"/>
                  </a:schemeClr>
                </a:solidFill>
              </a:rPr>
              <a:t>phẩm</a:t>
            </a:r>
            <a:r>
              <a:rPr lang="en-US" sz="1600" dirty="0">
                <a:solidFill>
                  <a:schemeClr val="tx1">
                    <a:lumMod val="75000"/>
                    <a:lumOff val="25000"/>
                  </a:schemeClr>
                </a:solidFill>
              </a:rPr>
              <a:t> (FSSC 22000) </a:t>
            </a:r>
            <a:r>
              <a:rPr lang="en-US" sz="1600" dirty="0" err="1">
                <a:solidFill>
                  <a:schemeClr val="tx1">
                    <a:lumMod val="75000"/>
                    <a:lumOff val="25000"/>
                  </a:schemeClr>
                </a:solidFill>
              </a:rPr>
              <a:t>hoặc</a:t>
            </a:r>
            <a:r>
              <a:rPr lang="en-US" sz="1600" dirty="0">
                <a:solidFill>
                  <a:schemeClr val="tx1">
                    <a:lumMod val="75000"/>
                    <a:lumOff val="25000"/>
                  </a:schemeClr>
                </a:solidFill>
              </a:rPr>
              <a:t> </a:t>
            </a:r>
            <a:r>
              <a:rPr lang="en-US" sz="1600" dirty="0" err="1">
                <a:solidFill>
                  <a:schemeClr val="tx1">
                    <a:lumMod val="75000"/>
                    <a:lumOff val="25000"/>
                  </a:schemeClr>
                </a:solidFill>
              </a:rPr>
              <a:t>tương</a:t>
            </a:r>
            <a:r>
              <a:rPr lang="en-US" sz="1600" dirty="0">
                <a:solidFill>
                  <a:schemeClr val="tx1">
                    <a:lumMod val="75000"/>
                    <a:lumOff val="25000"/>
                  </a:schemeClr>
                </a:solidFill>
              </a:rPr>
              <a:t> </a:t>
            </a:r>
            <a:r>
              <a:rPr lang="en-US" sz="1600" dirty="0" err="1">
                <a:solidFill>
                  <a:schemeClr val="tx1">
                    <a:lumMod val="75000"/>
                    <a:lumOff val="25000"/>
                  </a:schemeClr>
                </a:solidFill>
              </a:rPr>
              <a:t>đương</a:t>
            </a:r>
            <a:r>
              <a:rPr lang="en-US" sz="1600" dirty="0">
                <a:solidFill>
                  <a:schemeClr val="tx1">
                    <a:lumMod val="75000"/>
                    <a:lumOff val="25000"/>
                  </a:schemeClr>
                </a:solidFill>
              </a:rPr>
              <a:t> </a:t>
            </a:r>
            <a:r>
              <a:rPr lang="en-US" sz="1600" dirty="0" err="1">
                <a:solidFill>
                  <a:schemeClr val="tx1">
                    <a:lumMod val="75000"/>
                    <a:lumOff val="25000"/>
                  </a:schemeClr>
                </a:solidFill>
              </a:rPr>
              <a:t>còn</a:t>
            </a:r>
            <a:r>
              <a:rPr lang="en-US" sz="1600" dirty="0">
                <a:solidFill>
                  <a:schemeClr val="tx1">
                    <a:lumMod val="75000"/>
                    <a:lumOff val="25000"/>
                  </a:schemeClr>
                </a:solidFill>
              </a:rPr>
              <a:t> </a:t>
            </a:r>
            <a:r>
              <a:rPr lang="en-US" sz="1600" dirty="0" err="1">
                <a:solidFill>
                  <a:schemeClr val="tx1">
                    <a:lumMod val="75000"/>
                    <a:lumOff val="25000"/>
                  </a:schemeClr>
                </a:solidFill>
              </a:rPr>
              <a:t>hiệu</a:t>
            </a:r>
            <a:r>
              <a:rPr lang="en-US" sz="1600" dirty="0">
                <a:solidFill>
                  <a:schemeClr val="tx1">
                    <a:lumMod val="75000"/>
                    <a:lumOff val="25000"/>
                  </a:schemeClr>
                </a:solidFill>
              </a:rPr>
              <a:t> </a:t>
            </a:r>
            <a:r>
              <a:rPr lang="en-US" sz="1600" dirty="0" err="1">
                <a:solidFill>
                  <a:schemeClr val="tx1">
                    <a:lumMod val="75000"/>
                    <a:lumOff val="25000"/>
                  </a:schemeClr>
                </a:solidFill>
              </a:rPr>
              <a:t>lực</a:t>
            </a:r>
            <a:r>
              <a:rPr lang="en-US" sz="1600" dirty="0">
                <a:solidFill>
                  <a:schemeClr val="tx1">
                    <a:lumMod val="75000"/>
                    <a:lumOff val="25000"/>
                  </a:schemeClr>
                </a:solidFill>
              </a:rPr>
              <a:t>.</a:t>
            </a:r>
          </a:p>
        </p:txBody>
      </p:sp>
    </p:spTree>
    <p:extLst>
      <p:ext uri="{BB962C8B-B14F-4D97-AF65-F5344CB8AC3E}">
        <p14:creationId xmlns:p14="http://schemas.microsoft.com/office/powerpoint/2010/main" val="2803457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5" name="Title 1">
            <a:extLst>
              <a:ext uri="{FF2B5EF4-FFF2-40B4-BE49-F238E27FC236}">
                <a16:creationId xmlns:a16="http://schemas.microsoft.com/office/drawing/2014/main" id="{5C98774E-37D2-4AF9-A9BC-3C67FCB7EEC9}"/>
              </a:ext>
            </a:extLst>
          </p:cNvPr>
          <p:cNvSpPr txBox="1">
            <a:spLocks/>
          </p:cNvSpPr>
          <p:nvPr/>
        </p:nvSpPr>
        <p:spPr>
          <a:xfrm>
            <a:off x="5536734" y="609600"/>
            <a:ext cx="3737268" cy="132080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defTabSz="457200">
              <a:spcAft>
                <a:spcPts val="600"/>
              </a:spcAft>
              <a:defRPr/>
            </a:pPr>
            <a:r>
              <a:rPr lang="en-US" sz="3600">
                <a:solidFill>
                  <a:schemeClr val="accent1"/>
                </a:solidFill>
                <a:latin typeface="+mj-lt"/>
                <a:cs typeface="+mj-cs"/>
              </a:rPr>
              <a:t>NỘI DUNG CHÍNH</a:t>
            </a:r>
          </a:p>
        </p:txBody>
      </p:sp>
      <p:sp>
        <p:nvSpPr>
          <p:cNvPr id="2" name="Rectangle 1">
            <a:extLst>
              <a:ext uri="{FF2B5EF4-FFF2-40B4-BE49-F238E27FC236}">
                <a16:creationId xmlns:a16="http://schemas.microsoft.com/office/drawing/2014/main" id="{8535F085-72D2-40E7-8EF2-6320ABAD3D98}"/>
              </a:ext>
            </a:extLst>
          </p:cNvPr>
          <p:cNvSpPr/>
          <p:nvPr/>
        </p:nvSpPr>
        <p:spPr>
          <a:xfrm>
            <a:off x="5209563" y="2160589"/>
            <a:ext cx="4990893" cy="3880773"/>
          </a:xfrm>
          <a:prstGeom prst="rect">
            <a:avLst/>
          </a:prstGeom>
        </p:spPr>
        <p:txBody>
          <a:bodyPr vert="horz" lIns="91440" tIns="45720" rIns="91440" bIns="45720" rtlCol="0">
            <a:normAutofit/>
          </a:bodyPr>
          <a:lstStyle/>
          <a:p>
            <a:pPr>
              <a:spcBef>
                <a:spcPts val="1000"/>
              </a:spcBef>
              <a:buClr>
                <a:schemeClr val="accent1"/>
              </a:buClr>
              <a:buSzPct val="80000"/>
              <a:buFont typeface="Wingdings 3" charset="2"/>
              <a:buChar char=""/>
            </a:pPr>
            <a:r>
              <a:rPr lang="en-US" b="1" dirty="0">
                <a:solidFill>
                  <a:schemeClr val="tx1">
                    <a:lumMod val="75000"/>
                    <a:lumOff val="25000"/>
                  </a:schemeClr>
                </a:solidFill>
              </a:rPr>
              <a:t>I. 	CÁC MỐI NGUY Ô NHIỄM VÀO THỰC PHẨM </a:t>
            </a:r>
          </a:p>
          <a:p>
            <a:pPr>
              <a:spcBef>
                <a:spcPts val="1000"/>
              </a:spcBef>
              <a:buClr>
                <a:schemeClr val="accent1"/>
              </a:buClr>
              <a:buSzPct val="80000"/>
              <a:buFont typeface="Wingdings 3" charset="2"/>
              <a:buChar char=""/>
            </a:pPr>
            <a:endParaRPr lang="en-US" b="1" dirty="0">
              <a:solidFill>
                <a:schemeClr val="tx1">
                  <a:lumMod val="75000"/>
                  <a:lumOff val="25000"/>
                </a:schemeClr>
              </a:solidFill>
            </a:endParaRPr>
          </a:p>
          <a:p>
            <a:pPr>
              <a:spcBef>
                <a:spcPts val="1000"/>
              </a:spcBef>
              <a:buClr>
                <a:schemeClr val="accent1"/>
              </a:buClr>
              <a:buSzPct val="80000"/>
              <a:buFont typeface="Wingdings 3" charset="2"/>
              <a:buChar char=""/>
            </a:pPr>
            <a:r>
              <a:rPr lang="en-US" b="1" dirty="0">
                <a:solidFill>
                  <a:schemeClr val="tx1">
                    <a:lumMod val="75000"/>
                    <a:lumOff val="25000"/>
                  </a:schemeClr>
                </a:solidFill>
              </a:rPr>
              <a:t>II. 	ĐIỀU KIỆN BẢO ĐẢM AN TOÀN THỰC PHẨM ĐỐI VỚI CƠ SỞ 	SẢN XUẤT, CHẾ BIẾN THỰC PHẨM </a:t>
            </a:r>
          </a:p>
          <a:p>
            <a:pPr>
              <a:spcBef>
                <a:spcPts val="1000"/>
              </a:spcBef>
              <a:buClr>
                <a:schemeClr val="accent1"/>
              </a:buClr>
              <a:buSzPct val="80000"/>
              <a:buFont typeface="Wingdings 3" charset="2"/>
              <a:buChar char=""/>
            </a:pPr>
            <a:endParaRPr lang="en-US" b="1" dirty="0">
              <a:solidFill>
                <a:schemeClr val="tx1">
                  <a:lumMod val="75000"/>
                  <a:lumOff val="25000"/>
                </a:schemeClr>
              </a:solidFill>
            </a:endParaRPr>
          </a:p>
          <a:p>
            <a:pPr>
              <a:spcBef>
                <a:spcPts val="1000"/>
              </a:spcBef>
              <a:buClr>
                <a:schemeClr val="accent1"/>
              </a:buClr>
              <a:buSzPct val="80000"/>
              <a:buFont typeface="Wingdings 3" charset="2"/>
              <a:buChar char=""/>
            </a:pPr>
            <a:r>
              <a:rPr lang="en-US" b="1" dirty="0">
                <a:solidFill>
                  <a:schemeClr val="tx1">
                    <a:lumMod val="75000"/>
                    <a:lumOff val="25000"/>
                  </a:schemeClr>
                </a:solidFill>
              </a:rPr>
              <a:t>III. 	MỘT SỐ QUY ĐỊNH PHÁP LUẬT VỀ AN TOÀN THỰC PHẨM</a:t>
            </a:r>
          </a:p>
        </p:txBody>
      </p:sp>
      <p:pic>
        <p:nvPicPr>
          <p:cNvPr id="27" name="Picture 26" descr="Diner restaurant">
            <a:extLst>
              <a:ext uri="{FF2B5EF4-FFF2-40B4-BE49-F238E27FC236}">
                <a16:creationId xmlns:a16="http://schemas.microsoft.com/office/drawing/2014/main" id="{3E3E3A8A-2887-BDC6-C13A-63FB9D1B56B8}"/>
              </a:ext>
            </a:extLst>
          </p:cNvPr>
          <p:cNvPicPr>
            <a:picLocks noChangeAspect="1"/>
          </p:cNvPicPr>
          <p:nvPr/>
        </p:nvPicPr>
        <p:blipFill rotWithShape="1">
          <a:blip r:embed="rId3"/>
          <a:srcRect l="25876" r="21613" b="-2"/>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36" name="Isosceles Triangle 35">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24258587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 name="Picture 12" descr="Piles of various wholegrain foods">
            <a:extLst>
              <a:ext uri="{FF2B5EF4-FFF2-40B4-BE49-F238E27FC236}">
                <a16:creationId xmlns:a16="http://schemas.microsoft.com/office/drawing/2014/main" id="{BC9A901B-0B37-869C-EE48-F1DDE281EBF0}"/>
              </a:ext>
            </a:extLst>
          </p:cNvPr>
          <p:cNvPicPr>
            <a:picLocks noChangeAspect="1"/>
          </p:cNvPicPr>
          <p:nvPr/>
        </p:nvPicPr>
        <p:blipFill rotWithShape="1">
          <a:blip r:embed="rId3"/>
          <a:srcRect l="6025" r="16866" b="-2"/>
          <a:stretch/>
        </p:blipFill>
        <p:spPr>
          <a:xfrm>
            <a:off x="5879976" y="-1"/>
            <a:ext cx="6308848" cy="685800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Title 1">
            <a:extLst>
              <a:ext uri="{FF2B5EF4-FFF2-40B4-BE49-F238E27FC236}">
                <a16:creationId xmlns:a16="http://schemas.microsoft.com/office/drawing/2014/main" id="{5EE4C480-38D3-4D2E-B69B-40B881E26C66}"/>
              </a:ext>
            </a:extLst>
          </p:cNvPr>
          <p:cNvSpPr txBox="1">
            <a:spLocks/>
          </p:cNvSpPr>
          <p:nvPr/>
        </p:nvSpPr>
        <p:spPr>
          <a:xfrm>
            <a:off x="677333" y="609600"/>
            <a:ext cx="3851123" cy="132080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defTabSz="457200">
              <a:spcAft>
                <a:spcPts val="600"/>
              </a:spcAft>
            </a:pPr>
            <a:r>
              <a:rPr lang="en-US" sz="2800">
                <a:solidFill>
                  <a:schemeClr val="accent1"/>
                </a:solidFill>
                <a:latin typeface="+mj-lt"/>
                <a:cs typeface="+mj-cs"/>
              </a:rPr>
              <a:t>III. MỘT SỐ QUY ĐỊNH PHÁP LUẬT VỀ AN TOÀN THỰC PHẨM</a:t>
            </a:r>
          </a:p>
        </p:txBody>
      </p:sp>
      <p:sp>
        <p:nvSpPr>
          <p:cNvPr id="11" name="TextBox 10"/>
          <p:cNvSpPr txBox="1"/>
          <p:nvPr/>
        </p:nvSpPr>
        <p:spPr>
          <a:xfrm>
            <a:off x="677334" y="2160589"/>
            <a:ext cx="4894124" cy="3880773"/>
          </a:xfrm>
          <a:prstGeom prst="rect">
            <a:avLst/>
          </a:prstGeom>
        </p:spPr>
        <p:txBody>
          <a:bodyPr vert="horz" lIns="91440" tIns="45720" rIns="91440" bIns="45720" rtlCol="0">
            <a:normAutofit/>
          </a:bodyPr>
          <a:lstStyle/>
          <a:p>
            <a:pPr>
              <a:spcBef>
                <a:spcPts val="1000"/>
              </a:spcBef>
              <a:buClr>
                <a:schemeClr val="accent1"/>
              </a:buClr>
              <a:buSzPct val="80000"/>
            </a:pPr>
            <a:r>
              <a:rPr lang="en-US" b="1" dirty="0" err="1">
                <a:solidFill>
                  <a:srgbClr val="FF0000"/>
                </a:solidFill>
              </a:rPr>
              <a:t>Tổ</a:t>
            </a:r>
            <a:r>
              <a:rPr lang="en-US" b="1" dirty="0">
                <a:solidFill>
                  <a:srgbClr val="FF0000"/>
                </a:solidFill>
              </a:rPr>
              <a:t> </a:t>
            </a:r>
            <a:r>
              <a:rPr lang="en-US" b="1" dirty="0" err="1">
                <a:solidFill>
                  <a:srgbClr val="FF0000"/>
                </a:solidFill>
              </a:rPr>
              <a:t>chức</a:t>
            </a:r>
            <a:r>
              <a:rPr lang="en-US" b="1" dirty="0">
                <a:solidFill>
                  <a:srgbClr val="FF0000"/>
                </a:solidFill>
              </a:rPr>
              <a:t>, </a:t>
            </a:r>
            <a:r>
              <a:rPr lang="en-US" b="1" dirty="0" err="1">
                <a:solidFill>
                  <a:srgbClr val="FF0000"/>
                </a:solidFill>
              </a:rPr>
              <a:t>cá</a:t>
            </a:r>
            <a:r>
              <a:rPr lang="en-US" b="1" dirty="0">
                <a:solidFill>
                  <a:srgbClr val="FF0000"/>
                </a:solidFill>
              </a:rPr>
              <a:t> </a:t>
            </a:r>
            <a:r>
              <a:rPr lang="en-US" b="1" dirty="0" err="1">
                <a:solidFill>
                  <a:srgbClr val="FF0000"/>
                </a:solidFill>
              </a:rPr>
              <a:t>nhân</a:t>
            </a:r>
            <a:r>
              <a:rPr lang="en-US" b="1" dirty="0">
                <a:solidFill>
                  <a:srgbClr val="FF0000"/>
                </a:solidFill>
              </a:rPr>
              <a:t> </a:t>
            </a:r>
            <a:r>
              <a:rPr lang="en-US" b="1" dirty="0" err="1">
                <a:solidFill>
                  <a:srgbClr val="FF0000"/>
                </a:solidFill>
              </a:rPr>
              <a:t>sản</a:t>
            </a:r>
            <a:r>
              <a:rPr lang="en-US" b="1" dirty="0">
                <a:solidFill>
                  <a:srgbClr val="FF0000"/>
                </a:solidFill>
              </a:rPr>
              <a:t> </a:t>
            </a:r>
            <a:r>
              <a:rPr lang="en-US" b="1" dirty="0" err="1">
                <a:solidFill>
                  <a:srgbClr val="FF0000"/>
                </a:solidFill>
              </a:rPr>
              <a:t>xuất</a:t>
            </a:r>
            <a:r>
              <a:rPr lang="en-US" b="1" dirty="0">
                <a:solidFill>
                  <a:srgbClr val="FF0000"/>
                </a:solidFill>
              </a:rPr>
              <a:t> </a:t>
            </a:r>
            <a:r>
              <a:rPr lang="en-US" b="1" dirty="0" err="1">
                <a:solidFill>
                  <a:srgbClr val="FF0000"/>
                </a:solidFill>
              </a:rPr>
              <a:t>thực</a:t>
            </a:r>
            <a:r>
              <a:rPr lang="en-US" b="1" dirty="0">
                <a:solidFill>
                  <a:srgbClr val="FF0000"/>
                </a:solidFill>
              </a:rPr>
              <a:t> </a:t>
            </a:r>
            <a:r>
              <a:rPr lang="en-US" b="1" dirty="0" err="1">
                <a:solidFill>
                  <a:srgbClr val="FF0000"/>
                </a:solidFill>
              </a:rPr>
              <a:t>phẩm</a:t>
            </a:r>
            <a:r>
              <a:rPr lang="en-US" b="1" dirty="0">
                <a:solidFill>
                  <a:srgbClr val="FF0000"/>
                </a:solidFill>
              </a:rPr>
              <a:t> có </a:t>
            </a:r>
            <a:r>
              <a:rPr lang="en-US" b="1" dirty="0" err="1">
                <a:solidFill>
                  <a:srgbClr val="FF0000"/>
                </a:solidFill>
              </a:rPr>
              <a:t>các</a:t>
            </a:r>
            <a:r>
              <a:rPr lang="en-US" b="1" dirty="0">
                <a:solidFill>
                  <a:srgbClr val="FF0000"/>
                </a:solidFill>
              </a:rPr>
              <a:t> </a:t>
            </a:r>
            <a:r>
              <a:rPr lang="en-US" b="1" dirty="0" err="1">
                <a:solidFill>
                  <a:srgbClr val="FF0000"/>
                </a:solidFill>
              </a:rPr>
              <a:t>quyền</a:t>
            </a:r>
            <a:r>
              <a:rPr lang="en-US" b="1" dirty="0">
                <a:solidFill>
                  <a:srgbClr val="FF0000"/>
                </a:solidFill>
              </a:rPr>
              <a:t> </a:t>
            </a:r>
            <a:r>
              <a:rPr lang="en-US" b="1" dirty="0" err="1">
                <a:solidFill>
                  <a:srgbClr val="FF0000"/>
                </a:solidFill>
              </a:rPr>
              <a:t>sau</a:t>
            </a:r>
            <a:r>
              <a:rPr lang="en-US" b="1" dirty="0">
                <a:solidFill>
                  <a:srgbClr val="FF0000"/>
                </a:solidFill>
              </a:rPr>
              <a:t> </a:t>
            </a:r>
            <a:r>
              <a:rPr lang="en-US" b="1" dirty="0" err="1">
                <a:solidFill>
                  <a:srgbClr val="FF0000"/>
                </a:solidFill>
              </a:rPr>
              <a:t>đây</a:t>
            </a:r>
            <a:r>
              <a:rPr lang="en-US" b="1" dirty="0">
                <a:solidFill>
                  <a:srgbClr val="FF0000"/>
                </a:solidFill>
              </a:rPr>
              <a:t>:</a:t>
            </a:r>
          </a:p>
          <a:p>
            <a:pPr marL="342900" indent="-342900">
              <a:spcBef>
                <a:spcPts val="1000"/>
              </a:spcBef>
              <a:buClr>
                <a:schemeClr val="accent1"/>
              </a:buClr>
              <a:buSzPct val="80000"/>
              <a:buFont typeface="Wingdings 3" charset="2"/>
              <a:buChar char=""/>
            </a:pPr>
            <a:r>
              <a:rPr lang="en-US" dirty="0" err="1">
                <a:solidFill>
                  <a:schemeClr val="tx1">
                    <a:lumMod val="75000"/>
                    <a:lumOff val="25000"/>
                  </a:schemeClr>
                </a:solidFill>
              </a:rPr>
              <a:t>Quyết</a:t>
            </a:r>
            <a:r>
              <a:rPr lang="en-US" dirty="0">
                <a:solidFill>
                  <a:schemeClr val="tx1">
                    <a:lumMod val="75000"/>
                    <a:lumOff val="25000"/>
                  </a:schemeClr>
                </a:solidFill>
              </a:rPr>
              <a:t> </a:t>
            </a:r>
            <a:r>
              <a:rPr lang="en-US" dirty="0" err="1">
                <a:solidFill>
                  <a:schemeClr val="tx1">
                    <a:lumMod val="75000"/>
                    <a:lumOff val="25000"/>
                  </a:schemeClr>
                </a:solidFill>
              </a:rPr>
              <a:t>định</a:t>
            </a:r>
            <a:r>
              <a:rPr lang="en-US" dirty="0">
                <a:solidFill>
                  <a:schemeClr val="tx1">
                    <a:lumMod val="75000"/>
                    <a:lumOff val="25000"/>
                  </a:schemeClr>
                </a:solidFill>
              </a:rPr>
              <a:t> </a:t>
            </a:r>
            <a:r>
              <a:rPr lang="en-US" dirty="0" err="1">
                <a:solidFill>
                  <a:schemeClr val="tx1">
                    <a:lumMod val="75000"/>
                    <a:lumOff val="25000"/>
                  </a:schemeClr>
                </a:solidFill>
              </a:rPr>
              <a:t>và</a:t>
            </a:r>
            <a:r>
              <a:rPr lang="en-US" dirty="0">
                <a:solidFill>
                  <a:schemeClr val="tx1">
                    <a:lumMod val="75000"/>
                    <a:lumOff val="25000"/>
                  </a:schemeClr>
                </a:solidFill>
              </a:rPr>
              <a:t> </a:t>
            </a:r>
            <a:r>
              <a:rPr lang="en-US" dirty="0" err="1">
                <a:solidFill>
                  <a:schemeClr val="tx1">
                    <a:lumMod val="75000"/>
                    <a:lumOff val="25000"/>
                  </a:schemeClr>
                </a:solidFill>
              </a:rPr>
              <a:t>công</a:t>
            </a:r>
            <a:r>
              <a:rPr lang="en-US" dirty="0">
                <a:solidFill>
                  <a:schemeClr val="tx1">
                    <a:lumMod val="75000"/>
                    <a:lumOff val="25000"/>
                  </a:schemeClr>
                </a:solidFill>
              </a:rPr>
              <a:t> </a:t>
            </a:r>
            <a:r>
              <a:rPr lang="en-US" dirty="0" err="1">
                <a:solidFill>
                  <a:schemeClr val="tx1">
                    <a:lumMod val="75000"/>
                    <a:lumOff val="25000"/>
                  </a:schemeClr>
                </a:solidFill>
              </a:rPr>
              <a:t>bố</a:t>
            </a:r>
            <a:r>
              <a:rPr lang="en-US" dirty="0">
                <a:solidFill>
                  <a:schemeClr val="tx1">
                    <a:lumMod val="75000"/>
                    <a:lumOff val="25000"/>
                  </a:schemeClr>
                </a:solidFill>
              </a:rPr>
              <a:t> </a:t>
            </a:r>
            <a:r>
              <a:rPr lang="en-US" dirty="0" err="1">
                <a:solidFill>
                  <a:schemeClr val="tx1">
                    <a:lumMod val="75000"/>
                    <a:lumOff val="25000"/>
                  </a:schemeClr>
                </a:solidFill>
              </a:rPr>
              <a:t>các</a:t>
            </a:r>
            <a:r>
              <a:rPr lang="en-US" dirty="0">
                <a:solidFill>
                  <a:schemeClr val="tx1">
                    <a:lumMod val="75000"/>
                    <a:lumOff val="25000"/>
                  </a:schemeClr>
                </a:solidFill>
              </a:rPr>
              <a:t> </a:t>
            </a:r>
            <a:r>
              <a:rPr lang="en-US" dirty="0" err="1">
                <a:solidFill>
                  <a:schemeClr val="tx1">
                    <a:lumMod val="75000"/>
                    <a:lumOff val="25000"/>
                  </a:schemeClr>
                </a:solidFill>
              </a:rPr>
              <a:t>tiêu</a:t>
            </a:r>
            <a:r>
              <a:rPr lang="en-US" dirty="0">
                <a:solidFill>
                  <a:schemeClr val="tx1">
                    <a:lumMod val="75000"/>
                    <a:lumOff val="25000"/>
                  </a:schemeClr>
                </a:solidFill>
              </a:rPr>
              <a:t> </a:t>
            </a:r>
            <a:r>
              <a:rPr lang="en-US" dirty="0" err="1">
                <a:solidFill>
                  <a:schemeClr val="tx1">
                    <a:lumMod val="75000"/>
                    <a:lumOff val="25000"/>
                  </a:schemeClr>
                </a:solidFill>
              </a:rPr>
              <a:t>chuẩn</a:t>
            </a:r>
            <a:r>
              <a:rPr lang="en-US" dirty="0">
                <a:solidFill>
                  <a:schemeClr val="tx1">
                    <a:lumMod val="75000"/>
                    <a:lumOff val="25000"/>
                  </a:schemeClr>
                </a:solidFill>
              </a:rPr>
              <a:t> </a:t>
            </a:r>
            <a:r>
              <a:rPr lang="en-US" dirty="0" err="1">
                <a:solidFill>
                  <a:schemeClr val="tx1">
                    <a:lumMod val="75000"/>
                    <a:lumOff val="25000"/>
                  </a:schemeClr>
                </a:solidFill>
              </a:rPr>
              <a:t>sản</a:t>
            </a:r>
            <a:r>
              <a:rPr lang="en-US" dirty="0">
                <a:solidFill>
                  <a:schemeClr val="tx1">
                    <a:lumMod val="75000"/>
                    <a:lumOff val="25000"/>
                  </a:schemeClr>
                </a:solidFill>
              </a:rPr>
              <a:t> </a:t>
            </a:r>
            <a:r>
              <a:rPr lang="en-US" dirty="0" err="1">
                <a:solidFill>
                  <a:schemeClr val="tx1">
                    <a:lumMod val="75000"/>
                    <a:lumOff val="25000"/>
                  </a:schemeClr>
                </a:solidFill>
              </a:rPr>
              <a:t>phẩm</a:t>
            </a:r>
            <a:r>
              <a:rPr lang="en-US" dirty="0">
                <a:solidFill>
                  <a:schemeClr val="tx1">
                    <a:lumMod val="75000"/>
                    <a:lumOff val="25000"/>
                  </a:schemeClr>
                </a:solidFill>
              </a:rPr>
              <a:t> do </a:t>
            </a:r>
            <a:r>
              <a:rPr lang="en-US" dirty="0" err="1">
                <a:solidFill>
                  <a:schemeClr val="tx1">
                    <a:lumMod val="75000"/>
                    <a:lumOff val="25000"/>
                  </a:schemeClr>
                </a:solidFill>
              </a:rPr>
              <a:t>mình</a:t>
            </a:r>
            <a:r>
              <a:rPr lang="en-US" dirty="0">
                <a:solidFill>
                  <a:schemeClr val="tx1">
                    <a:lumMod val="75000"/>
                    <a:lumOff val="25000"/>
                  </a:schemeClr>
                </a:solidFill>
              </a:rPr>
              <a:t> </a:t>
            </a:r>
            <a:r>
              <a:rPr lang="en-US" dirty="0" err="1">
                <a:solidFill>
                  <a:schemeClr val="tx1">
                    <a:lumMod val="75000"/>
                    <a:lumOff val="25000"/>
                  </a:schemeClr>
                </a:solidFill>
              </a:rPr>
              <a:t>sản</a:t>
            </a:r>
            <a:r>
              <a:rPr lang="en-US" dirty="0">
                <a:solidFill>
                  <a:schemeClr val="tx1">
                    <a:lumMod val="75000"/>
                    <a:lumOff val="25000"/>
                  </a:schemeClr>
                </a:solidFill>
              </a:rPr>
              <a:t> </a:t>
            </a:r>
            <a:r>
              <a:rPr lang="en-US" dirty="0" err="1">
                <a:solidFill>
                  <a:schemeClr val="tx1">
                    <a:lumMod val="75000"/>
                    <a:lumOff val="25000"/>
                  </a:schemeClr>
                </a:solidFill>
              </a:rPr>
              <a:t>xuất</a:t>
            </a:r>
            <a:r>
              <a:rPr lang="en-US" dirty="0">
                <a:solidFill>
                  <a:schemeClr val="tx1">
                    <a:lumMod val="75000"/>
                    <a:lumOff val="25000"/>
                  </a:schemeClr>
                </a:solidFill>
              </a:rPr>
              <a:t>, </a:t>
            </a:r>
            <a:r>
              <a:rPr lang="en-US" dirty="0" err="1">
                <a:solidFill>
                  <a:schemeClr val="tx1">
                    <a:lumMod val="75000"/>
                    <a:lumOff val="25000"/>
                  </a:schemeClr>
                </a:solidFill>
              </a:rPr>
              <a:t>cung</a:t>
            </a:r>
            <a:r>
              <a:rPr lang="en-US" dirty="0">
                <a:solidFill>
                  <a:schemeClr val="tx1">
                    <a:lumMod val="75000"/>
                    <a:lumOff val="25000"/>
                  </a:schemeClr>
                </a:solidFill>
              </a:rPr>
              <a:t> </a:t>
            </a:r>
            <a:r>
              <a:rPr lang="en-US" dirty="0" err="1">
                <a:solidFill>
                  <a:schemeClr val="tx1">
                    <a:lumMod val="75000"/>
                    <a:lumOff val="25000"/>
                  </a:schemeClr>
                </a:solidFill>
              </a:rPr>
              <a:t>cấp</a:t>
            </a:r>
            <a:r>
              <a:rPr lang="en-US" dirty="0">
                <a:solidFill>
                  <a:schemeClr val="tx1">
                    <a:lumMod val="75000"/>
                    <a:lumOff val="25000"/>
                  </a:schemeClr>
                </a:solidFill>
              </a:rPr>
              <a:t>;</a:t>
            </a:r>
          </a:p>
          <a:p>
            <a:pPr marL="342900" indent="-342900">
              <a:spcBef>
                <a:spcPts val="1000"/>
              </a:spcBef>
              <a:buClr>
                <a:schemeClr val="accent1"/>
              </a:buClr>
              <a:buSzPct val="80000"/>
              <a:buFont typeface="Wingdings 3" charset="2"/>
              <a:buChar char=""/>
            </a:pPr>
            <a:r>
              <a:rPr lang="en-US" dirty="0" err="1">
                <a:solidFill>
                  <a:schemeClr val="tx1">
                    <a:lumMod val="75000"/>
                    <a:lumOff val="25000"/>
                  </a:schemeClr>
                </a:solidFill>
              </a:rPr>
              <a:t>Yêu</a:t>
            </a:r>
            <a:r>
              <a:rPr lang="en-US" dirty="0">
                <a:solidFill>
                  <a:schemeClr val="tx1">
                    <a:lumMod val="75000"/>
                    <a:lumOff val="25000"/>
                  </a:schemeClr>
                </a:solidFill>
              </a:rPr>
              <a:t> </a:t>
            </a:r>
            <a:r>
              <a:rPr lang="en-US" dirty="0" err="1">
                <a:solidFill>
                  <a:schemeClr val="tx1">
                    <a:lumMod val="75000"/>
                    <a:lumOff val="25000"/>
                  </a:schemeClr>
                </a:solidFill>
              </a:rPr>
              <a:t>cầu</a:t>
            </a:r>
            <a:r>
              <a:rPr lang="en-US" dirty="0">
                <a:solidFill>
                  <a:schemeClr val="tx1">
                    <a:lumMod val="75000"/>
                    <a:lumOff val="25000"/>
                  </a:schemeClr>
                </a:solidFill>
              </a:rPr>
              <a:t> </a:t>
            </a:r>
            <a:r>
              <a:rPr lang="en-US" dirty="0" err="1">
                <a:solidFill>
                  <a:schemeClr val="tx1">
                    <a:lumMod val="75000"/>
                    <a:lumOff val="25000"/>
                  </a:schemeClr>
                </a:solidFill>
              </a:rPr>
              <a:t>tổ</a:t>
            </a:r>
            <a:r>
              <a:rPr lang="en-US" dirty="0">
                <a:solidFill>
                  <a:schemeClr val="tx1">
                    <a:lumMod val="75000"/>
                    <a:lumOff val="25000"/>
                  </a:schemeClr>
                </a:solidFill>
              </a:rPr>
              <a:t> </a:t>
            </a:r>
            <a:r>
              <a:rPr lang="en-US" dirty="0" err="1">
                <a:solidFill>
                  <a:schemeClr val="tx1">
                    <a:lumMod val="75000"/>
                    <a:lumOff val="25000"/>
                  </a:schemeClr>
                </a:solidFill>
              </a:rPr>
              <a:t>chức</a:t>
            </a:r>
            <a:r>
              <a:rPr lang="en-US" dirty="0">
                <a:solidFill>
                  <a:schemeClr val="tx1">
                    <a:lumMod val="75000"/>
                    <a:lumOff val="25000"/>
                  </a:schemeClr>
                </a:solidFill>
              </a:rPr>
              <a:t>, </a:t>
            </a:r>
            <a:r>
              <a:rPr lang="en-US" dirty="0" err="1">
                <a:solidFill>
                  <a:schemeClr val="tx1">
                    <a:lumMod val="75000"/>
                    <a:lumOff val="25000"/>
                  </a:schemeClr>
                </a:solidFill>
              </a:rPr>
              <a:t>cá</a:t>
            </a:r>
            <a:r>
              <a:rPr lang="en-US" dirty="0">
                <a:solidFill>
                  <a:schemeClr val="tx1">
                    <a:lumMod val="75000"/>
                    <a:lumOff val="25000"/>
                  </a:schemeClr>
                </a:solidFill>
              </a:rPr>
              <a:t> </a:t>
            </a:r>
            <a:r>
              <a:rPr lang="en-US" dirty="0" err="1">
                <a:solidFill>
                  <a:schemeClr val="tx1">
                    <a:lumMod val="75000"/>
                    <a:lumOff val="25000"/>
                  </a:schemeClr>
                </a:solidFill>
              </a:rPr>
              <a:t>nhân</a:t>
            </a:r>
            <a:r>
              <a:rPr lang="en-US" dirty="0">
                <a:solidFill>
                  <a:schemeClr val="tx1">
                    <a:lumMod val="75000"/>
                    <a:lumOff val="25000"/>
                  </a:schemeClr>
                </a:solidFill>
              </a:rPr>
              <a:t> </a:t>
            </a:r>
            <a:r>
              <a:rPr lang="en-US" dirty="0" err="1">
                <a:solidFill>
                  <a:schemeClr val="tx1">
                    <a:lumMod val="75000"/>
                    <a:lumOff val="25000"/>
                  </a:schemeClr>
                </a:solidFill>
              </a:rPr>
              <a:t>kinh</a:t>
            </a:r>
            <a:r>
              <a:rPr lang="en-US" dirty="0">
                <a:solidFill>
                  <a:schemeClr val="tx1">
                    <a:lumMod val="75000"/>
                    <a:lumOff val="25000"/>
                  </a:schemeClr>
                </a:solidFill>
              </a:rPr>
              <a:t> </a:t>
            </a:r>
            <a:r>
              <a:rPr lang="en-US" dirty="0" err="1">
                <a:solidFill>
                  <a:schemeClr val="tx1">
                    <a:lumMod val="75000"/>
                    <a:lumOff val="25000"/>
                  </a:schemeClr>
                </a:solidFill>
              </a:rPr>
              <a:t>doanh</a:t>
            </a:r>
            <a:r>
              <a:rPr lang="en-US" dirty="0">
                <a:solidFill>
                  <a:schemeClr val="tx1">
                    <a:lumMod val="75000"/>
                    <a:lumOff val="25000"/>
                  </a:schemeClr>
                </a:solidFill>
              </a:rPr>
              <a:t> </a:t>
            </a:r>
            <a:r>
              <a:rPr lang="en-US" dirty="0" err="1">
                <a:solidFill>
                  <a:schemeClr val="tx1">
                    <a:lumMod val="75000"/>
                    <a:lumOff val="25000"/>
                  </a:schemeClr>
                </a:solidFill>
              </a:rPr>
              <a:t>thực</a:t>
            </a:r>
            <a:r>
              <a:rPr lang="en-US" dirty="0">
                <a:solidFill>
                  <a:schemeClr val="tx1">
                    <a:lumMod val="75000"/>
                    <a:lumOff val="25000"/>
                  </a:schemeClr>
                </a:solidFill>
              </a:rPr>
              <a:t> </a:t>
            </a:r>
            <a:r>
              <a:rPr lang="en-US" dirty="0" err="1">
                <a:solidFill>
                  <a:schemeClr val="tx1">
                    <a:lumMod val="75000"/>
                    <a:lumOff val="25000"/>
                  </a:schemeClr>
                </a:solidFill>
              </a:rPr>
              <a:t>phẩm</a:t>
            </a:r>
            <a:r>
              <a:rPr lang="en-US" dirty="0">
                <a:solidFill>
                  <a:schemeClr val="tx1">
                    <a:lumMod val="75000"/>
                    <a:lumOff val="25000"/>
                  </a:schemeClr>
                </a:solidFill>
              </a:rPr>
              <a:t> </a:t>
            </a:r>
            <a:r>
              <a:rPr lang="en-US" dirty="0" err="1">
                <a:solidFill>
                  <a:schemeClr val="tx1">
                    <a:lumMod val="75000"/>
                    <a:lumOff val="25000"/>
                  </a:schemeClr>
                </a:solidFill>
              </a:rPr>
              <a:t>hợp</a:t>
            </a:r>
            <a:r>
              <a:rPr lang="en-US" dirty="0">
                <a:solidFill>
                  <a:schemeClr val="tx1">
                    <a:lumMod val="75000"/>
                    <a:lumOff val="25000"/>
                  </a:schemeClr>
                </a:solidFill>
              </a:rPr>
              <a:t> </a:t>
            </a:r>
            <a:r>
              <a:rPr lang="en-US" dirty="0" err="1">
                <a:solidFill>
                  <a:schemeClr val="tx1">
                    <a:lumMod val="75000"/>
                    <a:lumOff val="25000"/>
                  </a:schemeClr>
                </a:solidFill>
              </a:rPr>
              <a:t>tác</a:t>
            </a:r>
            <a:r>
              <a:rPr lang="en-US" dirty="0">
                <a:solidFill>
                  <a:schemeClr val="tx1">
                    <a:lumMod val="75000"/>
                    <a:lumOff val="25000"/>
                  </a:schemeClr>
                </a:solidFill>
              </a:rPr>
              <a:t> </a:t>
            </a:r>
            <a:r>
              <a:rPr lang="en-US" dirty="0" err="1">
                <a:solidFill>
                  <a:schemeClr val="tx1">
                    <a:lumMod val="75000"/>
                    <a:lumOff val="25000"/>
                  </a:schemeClr>
                </a:solidFill>
              </a:rPr>
              <a:t>trong</a:t>
            </a:r>
            <a:r>
              <a:rPr lang="en-US" dirty="0">
                <a:solidFill>
                  <a:schemeClr val="tx1">
                    <a:lumMod val="75000"/>
                    <a:lumOff val="25000"/>
                  </a:schemeClr>
                </a:solidFill>
              </a:rPr>
              <a:t> </a:t>
            </a:r>
            <a:r>
              <a:rPr lang="en-US" dirty="0" err="1">
                <a:solidFill>
                  <a:schemeClr val="tx1">
                    <a:lumMod val="75000"/>
                    <a:lumOff val="25000"/>
                  </a:schemeClr>
                </a:solidFill>
              </a:rPr>
              <a:t>việc</a:t>
            </a:r>
            <a:r>
              <a:rPr lang="en-US" dirty="0">
                <a:solidFill>
                  <a:schemeClr val="tx1">
                    <a:lumMod val="75000"/>
                    <a:lumOff val="25000"/>
                  </a:schemeClr>
                </a:solidFill>
              </a:rPr>
              <a:t> </a:t>
            </a:r>
            <a:r>
              <a:rPr lang="en-US" dirty="0" err="1">
                <a:solidFill>
                  <a:schemeClr val="tx1">
                    <a:lumMod val="75000"/>
                    <a:lumOff val="25000"/>
                  </a:schemeClr>
                </a:solidFill>
              </a:rPr>
              <a:t>thu</a:t>
            </a:r>
            <a:r>
              <a:rPr lang="en-US" dirty="0">
                <a:solidFill>
                  <a:schemeClr val="tx1">
                    <a:lumMod val="75000"/>
                    <a:lumOff val="25000"/>
                  </a:schemeClr>
                </a:solidFill>
              </a:rPr>
              <a:t> </a:t>
            </a:r>
            <a:r>
              <a:rPr lang="en-US" dirty="0" err="1">
                <a:solidFill>
                  <a:schemeClr val="tx1">
                    <a:lumMod val="75000"/>
                    <a:lumOff val="25000"/>
                  </a:schemeClr>
                </a:solidFill>
              </a:rPr>
              <a:t>hồi</a:t>
            </a:r>
            <a:r>
              <a:rPr lang="en-US" dirty="0">
                <a:solidFill>
                  <a:schemeClr val="tx1">
                    <a:lumMod val="75000"/>
                    <a:lumOff val="25000"/>
                  </a:schemeClr>
                </a:solidFill>
              </a:rPr>
              <a:t> </a:t>
            </a:r>
            <a:r>
              <a:rPr lang="en-US" dirty="0" err="1">
                <a:solidFill>
                  <a:schemeClr val="tx1">
                    <a:lumMod val="75000"/>
                    <a:lumOff val="25000"/>
                  </a:schemeClr>
                </a:solidFill>
              </a:rPr>
              <a:t>và</a:t>
            </a:r>
            <a:r>
              <a:rPr lang="en-US" dirty="0">
                <a:solidFill>
                  <a:schemeClr val="tx1">
                    <a:lumMod val="75000"/>
                    <a:lumOff val="25000"/>
                  </a:schemeClr>
                </a:solidFill>
              </a:rPr>
              <a:t> </a:t>
            </a:r>
            <a:r>
              <a:rPr lang="en-US" dirty="0" err="1">
                <a:solidFill>
                  <a:schemeClr val="tx1">
                    <a:lumMod val="75000"/>
                    <a:lumOff val="25000"/>
                  </a:schemeClr>
                </a:solidFill>
              </a:rPr>
              <a:t>xử</a:t>
            </a:r>
            <a:r>
              <a:rPr lang="en-US" dirty="0">
                <a:solidFill>
                  <a:schemeClr val="tx1">
                    <a:lumMod val="75000"/>
                    <a:lumOff val="25000"/>
                  </a:schemeClr>
                </a:solidFill>
              </a:rPr>
              <a:t> </a:t>
            </a:r>
            <a:r>
              <a:rPr lang="en-US" dirty="0" err="1">
                <a:solidFill>
                  <a:schemeClr val="tx1">
                    <a:lumMod val="75000"/>
                    <a:lumOff val="25000"/>
                  </a:schemeClr>
                </a:solidFill>
              </a:rPr>
              <a:t>lý</a:t>
            </a:r>
            <a:r>
              <a:rPr lang="en-US" dirty="0">
                <a:solidFill>
                  <a:schemeClr val="tx1">
                    <a:lumMod val="75000"/>
                    <a:lumOff val="25000"/>
                  </a:schemeClr>
                </a:solidFill>
              </a:rPr>
              <a:t> </a:t>
            </a:r>
            <a:r>
              <a:rPr lang="en-US" dirty="0" err="1">
                <a:solidFill>
                  <a:schemeClr val="tx1">
                    <a:lumMod val="75000"/>
                    <a:lumOff val="25000"/>
                  </a:schemeClr>
                </a:solidFill>
              </a:rPr>
              <a:t>thực</a:t>
            </a:r>
            <a:r>
              <a:rPr lang="en-US" dirty="0">
                <a:solidFill>
                  <a:schemeClr val="tx1">
                    <a:lumMod val="75000"/>
                    <a:lumOff val="25000"/>
                  </a:schemeClr>
                </a:solidFill>
              </a:rPr>
              <a:t> </a:t>
            </a:r>
            <a:r>
              <a:rPr lang="en-US" dirty="0" err="1">
                <a:solidFill>
                  <a:schemeClr val="tx1">
                    <a:lumMod val="75000"/>
                    <a:lumOff val="25000"/>
                  </a:schemeClr>
                </a:solidFill>
              </a:rPr>
              <a:t>phẩm</a:t>
            </a:r>
            <a:r>
              <a:rPr lang="en-US" dirty="0">
                <a:solidFill>
                  <a:schemeClr val="tx1">
                    <a:lumMod val="75000"/>
                    <a:lumOff val="25000"/>
                  </a:schemeClr>
                </a:solidFill>
              </a:rPr>
              <a:t> </a:t>
            </a:r>
            <a:r>
              <a:rPr lang="en-US" dirty="0" err="1">
                <a:solidFill>
                  <a:schemeClr val="tx1">
                    <a:lumMod val="75000"/>
                    <a:lumOff val="25000"/>
                  </a:schemeClr>
                </a:solidFill>
              </a:rPr>
              <a:t>không</a:t>
            </a:r>
            <a:r>
              <a:rPr lang="en-US" dirty="0">
                <a:solidFill>
                  <a:schemeClr val="tx1">
                    <a:lumMod val="75000"/>
                    <a:lumOff val="25000"/>
                  </a:schemeClr>
                </a:solidFill>
              </a:rPr>
              <a:t> </a:t>
            </a:r>
            <a:r>
              <a:rPr lang="en-US" dirty="0" err="1">
                <a:solidFill>
                  <a:schemeClr val="tx1">
                    <a:lumMod val="75000"/>
                    <a:lumOff val="25000"/>
                  </a:schemeClr>
                </a:solidFill>
              </a:rPr>
              <a:t>bảo</a:t>
            </a:r>
            <a:r>
              <a:rPr lang="en-US" dirty="0">
                <a:solidFill>
                  <a:schemeClr val="tx1">
                    <a:lumMod val="75000"/>
                    <a:lumOff val="25000"/>
                  </a:schemeClr>
                </a:solidFill>
              </a:rPr>
              <a:t> </a:t>
            </a:r>
            <a:r>
              <a:rPr lang="en-US" dirty="0" err="1">
                <a:solidFill>
                  <a:schemeClr val="tx1">
                    <a:lumMod val="75000"/>
                    <a:lumOff val="25000"/>
                  </a:schemeClr>
                </a:solidFill>
              </a:rPr>
              <a:t>đảm</a:t>
            </a:r>
            <a:r>
              <a:rPr lang="en-US" dirty="0">
                <a:solidFill>
                  <a:schemeClr val="tx1">
                    <a:lumMod val="75000"/>
                    <a:lumOff val="25000"/>
                  </a:schemeClr>
                </a:solidFill>
              </a:rPr>
              <a:t> an </a:t>
            </a:r>
            <a:r>
              <a:rPr lang="en-US" dirty="0" err="1">
                <a:solidFill>
                  <a:schemeClr val="tx1">
                    <a:lumMod val="75000"/>
                    <a:lumOff val="25000"/>
                  </a:schemeClr>
                </a:solidFill>
              </a:rPr>
              <a:t>toàn</a:t>
            </a:r>
            <a:r>
              <a:rPr lang="en-US" dirty="0">
                <a:solidFill>
                  <a:schemeClr val="tx1">
                    <a:lumMod val="75000"/>
                    <a:lumOff val="25000"/>
                  </a:schemeClr>
                </a:solidFill>
              </a:rPr>
              <a:t>;</a:t>
            </a:r>
          </a:p>
          <a:p>
            <a:pPr marL="342900" indent="-342900">
              <a:spcBef>
                <a:spcPts val="1000"/>
              </a:spcBef>
              <a:buClr>
                <a:schemeClr val="accent1"/>
              </a:buClr>
              <a:buSzPct val="80000"/>
              <a:buFont typeface="Wingdings 3" charset="2"/>
              <a:buChar char=""/>
            </a:pPr>
            <a:r>
              <a:rPr lang="en-US" dirty="0" err="1">
                <a:solidFill>
                  <a:schemeClr val="tx1">
                    <a:lumMod val="75000"/>
                    <a:lumOff val="25000"/>
                  </a:schemeClr>
                </a:solidFill>
              </a:rPr>
              <a:t>Khiếu</a:t>
            </a:r>
            <a:r>
              <a:rPr lang="en-US" dirty="0">
                <a:solidFill>
                  <a:schemeClr val="tx1">
                    <a:lumMod val="75000"/>
                    <a:lumOff val="25000"/>
                  </a:schemeClr>
                </a:solidFill>
              </a:rPr>
              <a:t> </a:t>
            </a:r>
            <a:r>
              <a:rPr lang="en-US" dirty="0" err="1">
                <a:solidFill>
                  <a:schemeClr val="tx1">
                    <a:lumMod val="75000"/>
                    <a:lumOff val="25000"/>
                  </a:schemeClr>
                </a:solidFill>
              </a:rPr>
              <a:t>nại</a:t>
            </a:r>
            <a:r>
              <a:rPr lang="en-US" dirty="0">
                <a:solidFill>
                  <a:schemeClr val="tx1">
                    <a:lumMod val="75000"/>
                    <a:lumOff val="25000"/>
                  </a:schemeClr>
                </a:solidFill>
              </a:rPr>
              <a:t>, </a:t>
            </a:r>
            <a:r>
              <a:rPr lang="en-US" dirty="0" err="1">
                <a:solidFill>
                  <a:schemeClr val="tx1">
                    <a:lumMod val="75000"/>
                    <a:lumOff val="25000"/>
                  </a:schemeClr>
                </a:solidFill>
              </a:rPr>
              <a:t>tố</a:t>
            </a:r>
            <a:r>
              <a:rPr lang="en-US" dirty="0">
                <a:solidFill>
                  <a:schemeClr val="tx1">
                    <a:lumMod val="75000"/>
                    <a:lumOff val="25000"/>
                  </a:schemeClr>
                </a:solidFill>
              </a:rPr>
              <a:t> </a:t>
            </a:r>
            <a:r>
              <a:rPr lang="en-US" dirty="0" err="1">
                <a:solidFill>
                  <a:schemeClr val="tx1">
                    <a:lumMod val="75000"/>
                    <a:lumOff val="25000"/>
                  </a:schemeClr>
                </a:solidFill>
              </a:rPr>
              <a:t>cáo</a:t>
            </a:r>
            <a:r>
              <a:rPr lang="en-US" dirty="0">
                <a:solidFill>
                  <a:schemeClr val="tx1">
                    <a:lumMod val="75000"/>
                    <a:lumOff val="25000"/>
                  </a:schemeClr>
                </a:solidFill>
              </a:rPr>
              <a:t>, </a:t>
            </a:r>
            <a:r>
              <a:rPr lang="en-US" dirty="0" err="1">
                <a:solidFill>
                  <a:schemeClr val="tx1">
                    <a:lumMod val="75000"/>
                    <a:lumOff val="25000"/>
                  </a:schemeClr>
                </a:solidFill>
              </a:rPr>
              <a:t>khởi</a:t>
            </a:r>
            <a:r>
              <a:rPr lang="en-US" dirty="0">
                <a:solidFill>
                  <a:schemeClr val="tx1">
                    <a:lumMod val="75000"/>
                    <a:lumOff val="25000"/>
                  </a:schemeClr>
                </a:solidFill>
              </a:rPr>
              <a:t> </a:t>
            </a:r>
            <a:r>
              <a:rPr lang="en-US" dirty="0" err="1">
                <a:solidFill>
                  <a:schemeClr val="tx1">
                    <a:lumMod val="75000"/>
                    <a:lumOff val="25000"/>
                  </a:schemeClr>
                </a:solidFill>
              </a:rPr>
              <a:t>kiện</a:t>
            </a:r>
            <a:r>
              <a:rPr lang="en-US" dirty="0">
                <a:solidFill>
                  <a:schemeClr val="tx1">
                    <a:lumMod val="75000"/>
                    <a:lumOff val="25000"/>
                  </a:schemeClr>
                </a:solidFill>
              </a:rPr>
              <a:t> </a:t>
            </a:r>
            <a:r>
              <a:rPr lang="en-US" dirty="0" err="1">
                <a:solidFill>
                  <a:schemeClr val="tx1">
                    <a:lumMod val="75000"/>
                    <a:lumOff val="25000"/>
                  </a:schemeClr>
                </a:solidFill>
              </a:rPr>
              <a:t>theo</a:t>
            </a:r>
            <a:r>
              <a:rPr lang="en-US" dirty="0">
                <a:solidFill>
                  <a:schemeClr val="tx1">
                    <a:lumMod val="75000"/>
                    <a:lumOff val="25000"/>
                  </a:schemeClr>
                </a:solidFill>
              </a:rPr>
              <a:t> </a:t>
            </a:r>
            <a:r>
              <a:rPr lang="en-US" dirty="0" err="1">
                <a:solidFill>
                  <a:schemeClr val="tx1">
                    <a:lumMod val="75000"/>
                    <a:lumOff val="25000"/>
                  </a:schemeClr>
                </a:solidFill>
              </a:rPr>
              <a:t>quy</a:t>
            </a:r>
            <a:r>
              <a:rPr lang="en-US" dirty="0">
                <a:solidFill>
                  <a:schemeClr val="tx1">
                    <a:lumMod val="75000"/>
                    <a:lumOff val="25000"/>
                  </a:schemeClr>
                </a:solidFill>
              </a:rPr>
              <a:t> </a:t>
            </a:r>
            <a:r>
              <a:rPr lang="en-US" dirty="0" err="1">
                <a:solidFill>
                  <a:schemeClr val="tx1">
                    <a:lumMod val="75000"/>
                    <a:lumOff val="25000"/>
                  </a:schemeClr>
                </a:solidFill>
              </a:rPr>
              <a:t>định</a:t>
            </a:r>
            <a:r>
              <a:rPr lang="en-US" dirty="0">
                <a:solidFill>
                  <a:schemeClr val="tx1">
                    <a:lumMod val="75000"/>
                    <a:lumOff val="25000"/>
                  </a:schemeClr>
                </a:solidFill>
              </a:rPr>
              <a:t> </a:t>
            </a:r>
            <a:r>
              <a:rPr lang="en-US" dirty="0" err="1">
                <a:solidFill>
                  <a:schemeClr val="tx1">
                    <a:lumMod val="75000"/>
                    <a:lumOff val="25000"/>
                  </a:schemeClr>
                </a:solidFill>
              </a:rPr>
              <a:t>của</a:t>
            </a:r>
            <a:r>
              <a:rPr lang="en-US" dirty="0">
                <a:solidFill>
                  <a:schemeClr val="tx1">
                    <a:lumMod val="75000"/>
                    <a:lumOff val="25000"/>
                  </a:schemeClr>
                </a:solidFill>
              </a:rPr>
              <a:t> </a:t>
            </a:r>
            <a:r>
              <a:rPr lang="en-US" dirty="0" err="1">
                <a:solidFill>
                  <a:schemeClr val="tx1">
                    <a:lumMod val="75000"/>
                    <a:lumOff val="25000"/>
                  </a:schemeClr>
                </a:solidFill>
              </a:rPr>
              <a:t>pháp</a:t>
            </a:r>
            <a:r>
              <a:rPr lang="en-US" dirty="0">
                <a:solidFill>
                  <a:schemeClr val="tx1">
                    <a:lumMod val="75000"/>
                    <a:lumOff val="25000"/>
                  </a:schemeClr>
                </a:solidFill>
              </a:rPr>
              <a:t> </a:t>
            </a:r>
            <a:r>
              <a:rPr lang="en-US" dirty="0" err="1">
                <a:solidFill>
                  <a:schemeClr val="tx1">
                    <a:lumMod val="75000"/>
                    <a:lumOff val="25000"/>
                  </a:schemeClr>
                </a:solidFill>
              </a:rPr>
              <a:t>luật</a:t>
            </a:r>
            <a:r>
              <a:rPr lang="en-US" dirty="0">
                <a:solidFill>
                  <a:schemeClr val="tx1">
                    <a:lumMod val="75000"/>
                    <a:lumOff val="25000"/>
                  </a:schemeClr>
                </a:solidFill>
              </a:rPr>
              <a:t>;</a:t>
            </a:r>
          </a:p>
        </p:txBody>
      </p:sp>
      <p:cxnSp>
        <p:nvCxnSpPr>
          <p:cNvPr id="27" name="Straight Connector 23">
            <a:extLst>
              <a:ext uri="{FF2B5EF4-FFF2-40B4-BE49-F238E27FC236}">
                <a16:creationId xmlns:a16="http://schemas.microsoft.com/office/drawing/2014/main" id="{64FA5DFF-7FE6-4855-84E6-DFA78EE978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2AFD8CBA-54A3-4363-991B-B9C631BBFA7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8" name="Rectangle 23">
            <a:extLst>
              <a:ext uri="{FF2B5EF4-FFF2-40B4-BE49-F238E27FC236}">
                <a16:creationId xmlns:a16="http://schemas.microsoft.com/office/drawing/2014/main" id="{3F088236-D655-4F88-B238-E167623580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5">
            <a:extLst>
              <a:ext uri="{FF2B5EF4-FFF2-40B4-BE49-F238E27FC236}">
                <a16:creationId xmlns:a16="http://schemas.microsoft.com/office/drawing/2014/main" id="{3DAC0C92-199E-475C-9390-119A9B027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Isosceles Triangle 24">
            <a:extLst>
              <a:ext uri="{FF2B5EF4-FFF2-40B4-BE49-F238E27FC236}">
                <a16:creationId xmlns:a16="http://schemas.microsoft.com/office/drawing/2014/main" id="{C4CFB339-0ED8-4FE2-9EF1-6D1375B84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Rectangle 27">
            <a:extLst>
              <a:ext uri="{FF2B5EF4-FFF2-40B4-BE49-F238E27FC236}">
                <a16:creationId xmlns:a16="http://schemas.microsoft.com/office/drawing/2014/main" id="{31896C80-2069-4431-9C19-83B9137344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Rectangle 28">
            <a:extLst>
              <a:ext uri="{FF2B5EF4-FFF2-40B4-BE49-F238E27FC236}">
                <a16:creationId xmlns:a16="http://schemas.microsoft.com/office/drawing/2014/main" id="{BF120A21-0841-4823-B0C4-28AEBCEF9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8" name="Rectangle 29">
            <a:extLst>
              <a:ext uri="{FF2B5EF4-FFF2-40B4-BE49-F238E27FC236}">
                <a16:creationId xmlns:a16="http://schemas.microsoft.com/office/drawing/2014/main" id="{DBB05BAE-BBD3-4289-899F-A6851503C6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40" name="Isosceles Triangle 29">
            <a:extLst>
              <a:ext uri="{FF2B5EF4-FFF2-40B4-BE49-F238E27FC236}">
                <a16:creationId xmlns:a16="http://schemas.microsoft.com/office/drawing/2014/main" id="{9874D11C-36F5-4BBE-A490-019A54E953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41934272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EE4C480-38D3-4D2E-B69B-40B881E26C66}"/>
              </a:ext>
            </a:extLst>
          </p:cNvPr>
          <p:cNvSpPr txBox="1">
            <a:spLocks/>
          </p:cNvSpPr>
          <p:nvPr/>
        </p:nvSpPr>
        <p:spPr>
          <a:xfrm>
            <a:off x="0" y="0"/>
            <a:ext cx="12192000"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a:r>
              <a:rPr lang="en-US" sz="3200" dirty="0"/>
              <a:t>III. </a:t>
            </a:r>
            <a:r>
              <a:rPr lang="vi-VN" sz="3200" dirty="0"/>
              <a:t>MỘT SỐ QUY ĐỊNH PHÁP LUẬT VỀ AN TOÀN THỰC PHẨM</a:t>
            </a:r>
            <a:endParaRPr lang="en-US" sz="3200" dirty="0">
              <a:solidFill>
                <a:srgbClr val="000099"/>
              </a:solidFill>
              <a:latin typeface="Arial" pitchFamily="34" charset="0"/>
            </a:endParaRPr>
          </a:p>
        </p:txBody>
      </p:sp>
      <p:sp>
        <p:nvSpPr>
          <p:cNvPr id="3" name="Rectangle 2">
            <a:extLst>
              <a:ext uri="{FF2B5EF4-FFF2-40B4-BE49-F238E27FC236}">
                <a16:creationId xmlns:a16="http://schemas.microsoft.com/office/drawing/2014/main" id="{32F22424-CE76-4ED6-9C32-6BBB21BD750E}"/>
              </a:ext>
            </a:extLst>
          </p:cNvPr>
          <p:cNvSpPr/>
          <p:nvPr/>
        </p:nvSpPr>
        <p:spPr>
          <a:xfrm>
            <a:off x="551384" y="1017398"/>
            <a:ext cx="8775159" cy="461665"/>
          </a:xfrm>
          <a:prstGeom prst="rect">
            <a:avLst/>
          </a:prstGeom>
        </p:spPr>
        <p:txBody>
          <a:bodyPr wrap="none">
            <a:spAutoFit/>
          </a:bodyPr>
          <a:lstStyle/>
          <a:p>
            <a:pPr>
              <a:spcBef>
                <a:spcPts val="600"/>
              </a:spcBef>
            </a:pPr>
            <a:r>
              <a:rPr lang="vi-VN" sz="2400" b="1" dirty="0">
                <a:solidFill>
                  <a:srgbClr val="FF0000"/>
                </a:solidFill>
                <a:latin typeface="Cambria" panose="02040503050406030204" pitchFamily="18" charset="0"/>
                <a:ea typeface="Cambria" panose="02040503050406030204" pitchFamily="18" charset="0"/>
                <a:cs typeface="Times New Roman" panose="02020603050405020304" pitchFamily="18" charset="0"/>
              </a:rPr>
              <a:t>Tổ chức, cá nhân sản xuất thực phẩm có các nghĩa vụ sau đây:</a:t>
            </a:r>
          </a:p>
        </p:txBody>
      </p:sp>
      <p:sp>
        <p:nvSpPr>
          <p:cNvPr id="5" name="Rectangle 4">
            <a:extLst>
              <a:ext uri="{FF2B5EF4-FFF2-40B4-BE49-F238E27FC236}">
                <a16:creationId xmlns:a16="http://schemas.microsoft.com/office/drawing/2014/main" id="{CD73FBE4-BB47-4F71-82EF-4608CB34AB6C}"/>
              </a:ext>
            </a:extLst>
          </p:cNvPr>
          <p:cNvSpPr/>
          <p:nvPr/>
        </p:nvSpPr>
        <p:spPr>
          <a:xfrm>
            <a:off x="983432" y="1479063"/>
            <a:ext cx="10729192" cy="4994381"/>
          </a:xfrm>
          <a:prstGeom prst="rect">
            <a:avLst/>
          </a:prstGeom>
        </p:spPr>
        <p:txBody>
          <a:bodyPr wrap="square">
            <a:spAutoFit/>
          </a:bodyPr>
          <a:lstStyle/>
          <a:p>
            <a:pPr marL="342900" indent="-342900">
              <a:lnSpc>
                <a:spcPct val="150000"/>
              </a:lnSpc>
              <a:spcBef>
                <a:spcPts val="600"/>
              </a:spcBef>
              <a:buFont typeface="Wingdings" panose="05000000000000000000" pitchFamily="2" charset="2"/>
              <a:buChar char="q"/>
            </a:pPr>
            <a:r>
              <a:rPr lang="vi-VN" sz="2400" dirty="0">
                <a:latin typeface="Cambria" panose="02040503050406030204" pitchFamily="18" charset="0"/>
                <a:ea typeface="Cambria" panose="02040503050406030204" pitchFamily="18" charset="0"/>
                <a:cs typeface="Times New Roman" panose="02020603050405020304" pitchFamily="18" charset="0"/>
              </a:rPr>
              <a:t>Tuân thủ các điều kiện bảo đảm an toàn đối với thực phẩm</a:t>
            </a:r>
          </a:p>
          <a:p>
            <a:pPr marL="342900" indent="-342900">
              <a:lnSpc>
                <a:spcPct val="150000"/>
              </a:lnSpc>
              <a:spcBef>
                <a:spcPts val="600"/>
              </a:spcBef>
              <a:buFont typeface="Wingdings" panose="05000000000000000000" pitchFamily="2" charset="2"/>
              <a:buChar char="q"/>
            </a:pPr>
            <a:r>
              <a:rPr lang="vi-VN" sz="2400" dirty="0">
                <a:latin typeface="Cambria" panose="02040503050406030204" pitchFamily="18" charset="0"/>
                <a:ea typeface="Cambria" panose="02040503050406030204" pitchFamily="18" charset="0"/>
                <a:cs typeface="Times New Roman" panose="02020603050405020304" pitchFamily="18" charset="0"/>
              </a:rPr>
              <a:t>Thông tin đầy đủ, chính xác về sản phẩm</a:t>
            </a:r>
          </a:p>
          <a:p>
            <a:pPr marL="342900" indent="-342900">
              <a:lnSpc>
                <a:spcPct val="150000"/>
              </a:lnSpc>
              <a:spcBef>
                <a:spcPts val="600"/>
              </a:spcBef>
              <a:buFont typeface="Wingdings" panose="05000000000000000000" pitchFamily="2" charset="2"/>
              <a:buChar char="q"/>
            </a:pPr>
            <a:r>
              <a:rPr lang="vi-VN" sz="2400" dirty="0">
                <a:latin typeface="Cambria" panose="02040503050406030204" pitchFamily="18" charset="0"/>
                <a:ea typeface="Cambria" panose="02040503050406030204" pitchFamily="18" charset="0"/>
                <a:cs typeface="Times New Roman" panose="02020603050405020304" pitchFamily="18" charset="0"/>
              </a:rPr>
              <a:t>Tự kiểm tra trong quá trình sản xuất thực phẩm</a:t>
            </a:r>
          </a:p>
          <a:p>
            <a:pPr marL="342900" indent="-342900">
              <a:lnSpc>
                <a:spcPct val="150000"/>
              </a:lnSpc>
              <a:spcBef>
                <a:spcPts val="600"/>
              </a:spcBef>
              <a:buFont typeface="Wingdings" panose="05000000000000000000" pitchFamily="2" charset="2"/>
              <a:buChar char="q"/>
            </a:pPr>
            <a:r>
              <a:rPr lang="vi-VN" sz="2400" dirty="0">
                <a:latin typeface="Cambria" panose="02040503050406030204" pitchFamily="18" charset="0"/>
                <a:ea typeface="Cambria" panose="02040503050406030204" pitchFamily="18" charset="0"/>
                <a:cs typeface="Times New Roman" panose="02020603050405020304" pitchFamily="18" charset="0"/>
              </a:rPr>
              <a:t>Thông tin trung thực về an toàn thực phẩm</a:t>
            </a:r>
          </a:p>
          <a:p>
            <a:pPr marL="342900" indent="-342900">
              <a:lnSpc>
                <a:spcPct val="150000"/>
              </a:lnSpc>
              <a:spcBef>
                <a:spcPts val="600"/>
              </a:spcBef>
              <a:buFont typeface="Wingdings" panose="05000000000000000000" pitchFamily="2" charset="2"/>
              <a:buChar char="q"/>
            </a:pPr>
            <a:r>
              <a:rPr lang="vi-VN" sz="2400" dirty="0">
                <a:latin typeface="Cambria" panose="02040503050406030204" pitchFamily="18" charset="0"/>
                <a:ea typeface="Cambria" panose="02040503050406030204" pitchFamily="18" charset="0"/>
                <a:cs typeface="Times New Roman" panose="02020603050405020304" pitchFamily="18" charset="0"/>
              </a:rPr>
              <a:t>Cảnh báo kịp thời về nguy cơ gây mất an toàn của thực phẩm</a:t>
            </a:r>
          </a:p>
          <a:p>
            <a:pPr marL="342900" indent="-342900">
              <a:lnSpc>
                <a:spcPct val="150000"/>
              </a:lnSpc>
              <a:spcBef>
                <a:spcPts val="600"/>
              </a:spcBef>
              <a:buFont typeface="Wingdings" panose="05000000000000000000" pitchFamily="2" charset="2"/>
              <a:buChar char="q"/>
            </a:pPr>
            <a:r>
              <a:rPr lang="vi-VN" sz="2400" dirty="0">
                <a:latin typeface="Cambria" panose="02040503050406030204" pitchFamily="18" charset="0"/>
                <a:ea typeface="Cambria" panose="02040503050406030204" pitchFamily="18" charset="0"/>
                <a:cs typeface="Times New Roman" panose="02020603050405020304" pitchFamily="18" charset="0"/>
              </a:rPr>
              <a:t>Thông báo yêu cầu về vận chuyển, bảo quản, sử dụng thực phẩm</a:t>
            </a:r>
          </a:p>
          <a:p>
            <a:pPr marL="342900" indent="-342900">
              <a:lnSpc>
                <a:spcPct val="150000"/>
              </a:lnSpc>
              <a:spcBef>
                <a:spcPts val="600"/>
              </a:spcBef>
              <a:buFont typeface="Wingdings" panose="05000000000000000000" pitchFamily="2" charset="2"/>
              <a:buChar char="q"/>
            </a:pPr>
            <a:r>
              <a:rPr lang="vi-VN" sz="2400" dirty="0">
                <a:latin typeface="Cambria" panose="02040503050406030204" pitchFamily="18" charset="0"/>
                <a:ea typeface="Cambria" panose="02040503050406030204" pitchFamily="18" charset="0"/>
                <a:cs typeface="Times New Roman" panose="02020603050405020304" pitchFamily="18" charset="0"/>
              </a:rPr>
              <a:t>Lưu giữ hồ sơ, các thông tin cần thiết theo quy định</a:t>
            </a:r>
          </a:p>
          <a:p>
            <a:pPr marL="342900" indent="-342900">
              <a:lnSpc>
                <a:spcPct val="150000"/>
              </a:lnSpc>
              <a:spcBef>
                <a:spcPts val="600"/>
              </a:spcBef>
              <a:buFont typeface="Wingdings" panose="05000000000000000000" pitchFamily="2" charset="2"/>
              <a:buChar char="q"/>
            </a:pPr>
            <a:r>
              <a:rPr lang="vi-VN" sz="2400" dirty="0">
                <a:latin typeface="Cambria" panose="02040503050406030204" pitchFamily="18" charset="0"/>
                <a:ea typeface="Cambria" panose="02040503050406030204" pitchFamily="18" charset="0"/>
                <a:cs typeface="Times New Roman" panose="02020603050405020304" pitchFamily="18" charset="0"/>
              </a:rPr>
              <a:t>Thu hồi, xử lý thực phẩm không bảo đảm an toàn</a:t>
            </a:r>
          </a:p>
        </p:txBody>
      </p:sp>
    </p:spTree>
    <p:extLst>
      <p:ext uri="{BB962C8B-B14F-4D97-AF65-F5344CB8AC3E}">
        <p14:creationId xmlns:p14="http://schemas.microsoft.com/office/powerpoint/2010/main" val="41647161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655AE6B0-AC9E-4167-806F-E9DB135FC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5E864C03-445D-47FD-990D-875DAF6661E7}"/>
              </a:ext>
            </a:extLst>
          </p:cNvPr>
          <p:cNvSpPr txBox="1">
            <a:spLocks/>
          </p:cNvSpPr>
          <p:nvPr/>
        </p:nvSpPr>
        <p:spPr>
          <a:xfrm>
            <a:off x="652481" y="1382486"/>
            <a:ext cx="3547581" cy="409302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defTabSz="457200">
              <a:spcAft>
                <a:spcPts val="600"/>
              </a:spcAft>
            </a:pPr>
            <a:r>
              <a:rPr lang="en-US" sz="4400" dirty="0">
                <a:solidFill>
                  <a:schemeClr val="accent1"/>
                </a:solidFill>
                <a:latin typeface="+mj-lt"/>
                <a:cs typeface="+mj-cs"/>
              </a:rPr>
              <a:t>III. MỘT SỐ QUY ĐỊNH PHÁP LUẬT VỀ AN TOÀN THỰC PHẨM</a:t>
            </a:r>
          </a:p>
        </p:txBody>
      </p:sp>
      <p:grpSp>
        <p:nvGrpSpPr>
          <p:cNvPr id="26" name="Group 25">
            <a:extLst>
              <a:ext uri="{FF2B5EF4-FFF2-40B4-BE49-F238E27FC236}">
                <a16:creationId xmlns:a16="http://schemas.microsoft.com/office/drawing/2014/main" id="{3523416A-383B-4FDC-B4C9-D8EDDFE9C04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329267" y="-8467"/>
            <a:ext cx="4766733" cy="6866467"/>
            <a:chOff x="7425267" y="-8467"/>
            <a:chExt cx="4766733" cy="6866467"/>
          </a:xfrm>
        </p:grpSpPr>
        <p:cxnSp>
          <p:nvCxnSpPr>
            <p:cNvPr id="27" name="Straight Connector 26">
              <a:extLst>
                <a:ext uri="{FF2B5EF4-FFF2-40B4-BE49-F238E27FC236}">
                  <a16:creationId xmlns:a16="http://schemas.microsoft.com/office/drawing/2014/main" id="{CB0D29D5-3F7C-4197-821B-6D60A66CC04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BFBFBF">
                  <a:alpha val="75000"/>
                </a:srgb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47FB49A-3541-428A-AADE-682A3C50563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BFBFBF">
                  <a:alpha val="80000"/>
                </a:srgbClr>
              </a:solidFill>
            </a:ln>
          </p:spPr>
          <p:style>
            <a:lnRef idx="2">
              <a:schemeClr val="accent1"/>
            </a:lnRef>
            <a:fillRef idx="0">
              <a:schemeClr val="accent1"/>
            </a:fillRef>
            <a:effectRef idx="1">
              <a:schemeClr val="accent1"/>
            </a:effectRef>
            <a:fontRef idx="minor">
              <a:schemeClr val="tx1"/>
            </a:fontRef>
          </p:style>
        </p:cxnSp>
        <p:sp>
          <p:nvSpPr>
            <p:cNvPr id="29" name="Rectangle 23">
              <a:extLst>
                <a:ext uri="{FF2B5EF4-FFF2-40B4-BE49-F238E27FC236}">
                  <a16:creationId xmlns:a16="http://schemas.microsoft.com/office/drawing/2014/main" id="{D96F53DC-08F1-42C6-B558-B83D54B276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5">
              <a:extLst>
                <a:ext uri="{FF2B5EF4-FFF2-40B4-BE49-F238E27FC236}">
                  <a16:creationId xmlns:a16="http://schemas.microsoft.com/office/drawing/2014/main" id="{AFE48CAF-A51C-463F-A570-ED99439A5C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a:extLst>
                <a:ext uri="{FF2B5EF4-FFF2-40B4-BE49-F238E27FC236}">
                  <a16:creationId xmlns:a16="http://schemas.microsoft.com/office/drawing/2014/main" id="{01F0C48B-50FF-4351-8207-16D0960483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Rectangle 27">
              <a:extLst>
                <a:ext uri="{FF2B5EF4-FFF2-40B4-BE49-F238E27FC236}">
                  <a16:creationId xmlns:a16="http://schemas.microsoft.com/office/drawing/2014/main" id="{300384B6-5ED6-4F91-A548-B706D83751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Rectangle 28">
              <a:extLst>
                <a:ext uri="{FF2B5EF4-FFF2-40B4-BE49-F238E27FC236}">
                  <a16:creationId xmlns:a16="http://schemas.microsoft.com/office/drawing/2014/main" id="{337AFFAE-C182-463C-9459-8AB3C69D9A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Rectangle 29">
              <a:extLst>
                <a:ext uri="{FF2B5EF4-FFF2-40B4-BE49-F238E27FC236}">
                  <a16:creationId xmlns:a16="http://schemas.microsoft.com/office/drawing/2014/main" id="{510ACF17-C3F0-42BF-BDEB-D079277121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Isosceles Triangle 34">
              <a:extLst>
                <a:ext uri="{FF2B5EF4-FFF2-40B4-BE49-F238E27FC236}">
                  <a16:creationId xmlns:a16="http://schemas.microsoft.com/office/drawing/2014/main" id="{E804EFD0-B84E-476F-9FC6-6C4A42EA00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37" name="Rectangle 36">
            <a:extLst>
              <a:ext uri="{FF2B5EF4-FFF2-40B4-BE49-F238E27FC236}">
                <a16:creationId xmlns:a16="http://schemas.microsoft.com/office/drawing/2014/main" id="{87BD1F4E-A66D-4C06-86DA-8D56CA7A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77719" y="0"/>
            <a:ext cx="621428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4B02A991-6767-4504-A7CB-0CE77557D1B5}"/>
              </a:ext>
            </a:extLst>
          </p:cNvPr>
          <p:cNvSpPr txBox="1">
            <a:spLocks/>
          </p:cNvSpPr>
          <p:nvPr/>
        </p:nvSpPr>
        <p:spPr>
          <a:xfrm>
            <a:off x="1547313" y="2637232"/>
            <a:ext cx="9070869" cy="15835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00000"/>
              </a:lnSpc>
              <a:buFont typeface="Wingdings" panose="05000000000000000000" pitchFamily="2" charset="2"/>
              <a:buChar char="ü"/>
              <a:defRPr/>
            </a:pPr>
            <a:endParaRPr lang="en-US" dirty="0">
              <a:latin typeface="Cambria" panose="02040503050406030204" pitchFamily="18" charset="0"/>
              <a:cs typeface="Arial" pitchFamily="34" charset="0"/>
            </a:endParaRPr>
          </a:p>
        </p:txBody>
      </p:sp>
      <p:sp>
        <p:nvSpPr>
          <p:cNvPr id="17" name="Content Placeholder 2">
            <a:extLst>
              <a:ext uri="{FF2B5EF4-FFF2-40B4-BE49-F238E27FC236}">
                <a16:creationId xmlns:a16="http://schemas.microsoft.com/office/drawing/2014/main" id="{0A7AD4C4-4623-475C-B9D8-CF102FED5086}"/>
              </a:ext>
            </a:extLst>
          </p:cNvPr>
          <p:cNvSpPr txBox="1">
            <a:spLocks/>
          </p:cNvSpPr>
          <p:nvPr/>
        </p:nvSpPr>
        <p:spPr>
          <a:xfrm>
            <a:off x="1343472" y="4937938"/>
            <a:ext cx="9070869" cy="105289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nSpc>
                <a:spcPct val="100000"/>
              </a:lnSpc>
              <a:buFont typeface="Wingdings" panose="05000000000000000000" pitchFamily="2" charset="2"/>
              <a:buChar char="ü"/>
              <a:defRPr/>
            </a:pPr>
            <a:endParaRPr lang="en-US" dirty="0">
              <a:latin typeface="Cambria" panose="02040503050406030204" pitchFamily="18" charset="0"/>
              <a:cs typeface="Arial" pitchFamily="34" charset="0"/>
            </a:endParaRPr>
          </a:p>
        </p:txBody>
      </p:sp>
      <p:graphicFrame>
        <p:nvGraphicFramePr>
          <p:cNvPr id="20" name="Content Placeholder 2">
            <a:extLst>
              <a:ext uri="{FF2B5EF4-FFF2-40B4-BE49-F238E27FC236}">
                <a16:creationId xmlns:a16="http://schemas.microsoft.com/office/drawing/2014/main" id="{406AC0DB-763F-F99E-199B-B1A555FF4D02}"/>
              </a:ext>
            </a:extLst>
          </p:cNvPr>
          <p:cNvGraphicFramePr/>
          <p:nvPr>
            <p:extLst>
              <p:ext uri="{D42A27DB-BD31-4B8C-83A1-F6EECF244321}">
                <p14:modId xmlns:p14="http://schemas.microsoft.com/office/powerpoint/2010/main" val="3325197841"/>
              </p:ext>
            </p:extLst>
          </p:nvPr>
        </p:nvGraphicFramePr>
        <p:xfrm>
          <a:off x="4916553" y="944563"/>
          <a:ext cx="6628804" cy="49795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223316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4" name="Rectangle 63">
            <a:extLst>
              <a:ext uri="{FF2B5EF4-FFF2-40B4-BE49-F238E27FC236}">
                <a16:creationId xmlns:a16="http://schemas.microsoft.com/office/drawing/2014/main" id="{D94A7024-D948-494D-8920-BBA2DA07D1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Rice fields in terraces">
            <a:extLst>
              <a:ext uri="{FF2B5EF4-FFF2-40B4-BE49-F238E27FC236}">
                <a16:creationId xmlns:a16="http://schemas.microsoft.com/office/drawing/2014/main" id="{53F69B81-4D90-BE0A-A755-2FC789DAB2EE}"/>
              </a:ext>
            </a:extLst>
          </p:cNvPr>
          <p:cNvPicPr>
            <a:picLocks noChangeAspect="1"/>
          </p:cNvPicPr>
          <p:nvPr/>
        </p:nvPicPr>
        <p:blipFill rotWithShape="1">
          <a:blip r:embed="rId2">
            <a:alphaModFix amt="40000"/>
          </a:blip>
          <a:srcRect t="7407"/>
          <a:stretch/>
        </p:blipFill>
        <p:spPr>
          <a:xfrm>
            <a:off x="20" y="10"/>
            <a:ext cx="12191980" cy="6857990"/>
          </a:xfrm>
          <a:prstGeom prst="rect">
            <a:avLst/>
          </a:prstGeom>
        </p:spPr>
      </p:pic>
      <p:sp>
        <p:nvSpPr>
          <p:cNvPr id="9" name="Title 1">
            <a:extLst>
              <a:ext uri="{FF2B5EF4-FFF2-40B4-BE49-F238E27FC236}">
                <a16:creationId xmlns:a16="http://schemas.microsoft.com/office/drawing/2014/main" id="{7CD9E2AA-4DE2-4175-A476-8649611C1425}"/>
              </a:ext>
            </a:extLst>
          </p:cNvPr>
          <p:cNvSpPr txBox="1">
            <a:spLocks/>
          </p:cNvSpPr>
          <p:nvPr/>
        </p:nvSpPr>
        <p:spPr>
          <a:xfrm>
            <a:off x="677334" y="609600"/>
            <a:ext cx="8596668" cy="132080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defTabSz="457200">
              <a:spcAft>
                <a:spcPts val="600"/>
              </a:spcAft>
            </a:pPr>
            <a:r>
              <a:rPr lang="en-US" sz="3600">
                <a:solidFill>
                  <a:schemeClr val="accent1"/>
                </a:solidFill>
                <a:latin typeface="+mj-lt"/>
                <a:cs typeface="+mj-cs"/>
              </a:rPr>
              <a:t>III. MỘT SỐ QUY ĐỊNH PHÁP LUẬT VỀ AN TOÀN THỰC PHẨM</a:t>
            </a:r>
          </a:p>
        </p:txBody>
      </p:sp>
      <p:sp>
        <p:nvSpPr>
          <p:cNvPr id="7" name="Content Placeholder 2">
            <a:extLst>
              <a:ext uri="{FF2B5EF4-FFF2-40B4-BE49-F238E27FC236}">
                <a16:creationId xmlns:a16="http://schemas.microsoft.com/office/drawing/2014/main" id="{BC0CB94C-C8A1-4DDE-8C58-BDB4BD648D15}"/>
              </a:ext>
            </a:extLst>
          </p:cNvPr>
          <p:cNvSpPr txBox="1">
            <a:spLocks/>
          </p:cNvSpPr>
          <p:nvPr/>
        </p:nvSpPr>
        <p:spPr>
          <a:xfrm>
            <a:off x="677334" y="2160589"/>
            <a:ext cx="9019066" cy="400471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457200">
              <a:buClr>
                <a:schemeClr val="accent1"/>
              </a:buClr>
              <a:buSzPct val="80000"/>
              <a:buFont typeface="Wingdings" panose="05000000000000000000" pitchFamily="2" charset="2"/>
              <a:buChar char="q"/>
              <a:defRPr/>
            </a:pPr>
            <a:r>
              <a:rPr lang="en-US" sz="1700" b="1" dirty="0" err="1">
                <a:solidFill>
                  <a:srgbClr val="FFFFFF"/>
                </a:solidFill>
              </a:rPr>
              <a:t>Thực</a:t>
            </a:r>
            <a:r>
              <a:rPr lang="en-US" sz="1700" b="1" dirty="0">
                <a:solidFill>
                  <a:srgbClr val="FFFFFF"/>
                </a:solidFill>
              </a:rPr>
              <a:t> </a:t>
            </a:r>
            <a:r>
              <a:rPr lang="en-US" sz="1700" b="1" dirty="0" err="1">
                <a:solidFill>
                  <a:srgbClr val="FFFFFF"/>
                </a:solidFill>
              </a:rPr>
              <a:t>phẩm</a:t>
            </a:r>
            <a:r>
              <a:rPr lang="en-US" sz="1700" b="1" dirty="0">
                <a:solidFill>
                  <a:srgbClr val="FFFFFF"/>
                </a:solidFill>
              </a:rPr>
              <a:t> </a:t>
            </a:r>
            <a:r>
              <a:rPr lang="en-US" sz="1700" b="1" dirty="0" err="1">
                <a:solidFill>
                  <a:srgbClr val="FFFFFF"/>
                </a:solidFill>
              </a:rPr>
              <a:t>không</a:t>
            </a:r>
            <a:r>
              <a:rPr lang="en-US" sz="1700" b="1" dirty="0">
                <a:solidFill>
                  <a:srgbClr val="FFFFFF"/>
                </a:solidFill>
              </a:rPr>
              <a:t> </a:t>
            </a:r>
            <a:r>
              <a:rPr lang="en-US" sz="1700" b="1" dirty="0" err="1">
                <a:solidFill>
                  <a:srgbClr val="FFFFFF"/>
                </a:solidFill>
              </a:rPr>
              <a:t>đảm</a:t>
            </a:r>
            <a:r>
              <a:rPr lang="en-US" sz="1700" b="1" dirty="0">
                <a:solidFill>
                  <a:srgbClr val="FFFFFF"/>
                </a:solidFill>
              </a:rPr>
              <a:t> </a:t>
            </a:r>
            <a:r>
              <a:rPr lang="en-US" sz="1700" b="1" dirty="0" err="1">
                <a:solidFill>
                  <a:srgbClr val="FFFFFF"/>
                </a:solidFill>
              </a:rPr>
              <a:t>bảo</a:t>
            </a:r>
            <a:r>
              <a:rPr lang="en-US" sz="1700" b="1" dirty="0">
                <a:solidFill>
                  <a:srgbClr val="FFFFFF"/>
                </a:solidFill>
              </a:rPr>
              <a:t> an </a:t>
            </a:r>
            <a:r>
              <a:rPr lang="en-US" sz="1700" b="1" dirty="0" err="1">
                <a:solidFill>
                  <a:srgbClr val="FFFFFF"/>
                </a:solidFill>
              </a:rPr>
              <a:t>toàn</a:t>
            </a:r>
            <a:r>
              <a:rPr lang="en-US" sz="1700" b="1" dirty="0">
                <a:solidFill>
                  <a:srgbClr val="FFFFFF"/>
                </a:solidFill>
              </a:rPr>
              <a:t> </a:t>
            </a:r>
            <a:r>
              <a:rPr lang="en-US" sz="1700" b="1" dirty="0" err="1">
                <a:solidFill>
                  <a:srgbClr val="FFFFFF"/>
                </a:solidFill>
              </a:rPr>
              <a:t>phải</a:t>
            </a:r>
            <a:r>
              <a:rPr lang="en-US" sz="1700" b="1" dirty="0">
                <a:solidFill>
                  <a:srgbClr val="FFFFFF"/>
                </a:solidFill>
              </a:rPr>
              <a:t> </a:t>
            </a:r>
            <a:r>
              <a:rPr lang="en-US" sz="1700" b="1" dirty="0" err="1">
                <a:solidFill>
                  <a:srgbClr val="FFFFFF"/>
                </a:solidFill>
              </a:rPr>
              <a:t>xử</a:t>
            </a:r>
            <a:r>
              <a:rPr lang="en-US" sz="1700" b="1" dirty="0">
                <a:solidFill>
                  <a:srgbClr val="FFFFFF"/>
                </a:solidFill>
              </a:rPr>
              <a:t> </a:t>
            </a:r>
            <a:r>
              <a:rPr lang="en-US" sz="1700" b="1" dirty="0" err="1">
                <a:solidFill>
                  <a:srgbClr val="FFFFFF"/>
                </a:solidFill>
              </a:rPr>
              <a:t>lý</a:t>
            </a:r>
            <a:r>
              <a:rPr lang="en-US" sz="1700" b="1" dirty="0">
                <a:solidFill>
                  <a:srgbClr val="FFFFFF"/>
                </a:solidFill>
              </a:rPr>
              <a:t> </a:t>
            </a:r>
            <a:r>
              <a:rPr lang="en-US" sz="1700" b="1" dirty="0" err="1">
                <a:solidFill>
                  <a:srgbClr val="FFFFFF"/>
                </a:solidFill>
              </a:rPr>
              <a:t>theo</a:t>
            </a:r>
            <a:r>
              <a:rPr lang="en-US" sz="1700" b="1" dirty="0">
                <a:solidFill>
                  <a:srgbClr val="FFFFFF"/>
                </a:solidFill>
              </a:rPr>
              <a:t> </a:t>
            </a:r>
            <a:r>
              <a:rPr lang="en-US" sz="1700" b="1" dirty="0" err="1">
                <a:solidFill>
                  <a:srgbClr val="FFFFFF"/>
                </a:solidFill>
              </a:rPr>
              <a:t>hình</a:t>
            </a:r>
            <a:r>
              <a:rPr lang="en-US" sz="1700" b="1" dirty="0">
                <a:solidFill>
                  <a:srgbClr val="FFFFFF"/>
                </a:solidFill>
              </a:rPr>
              <a:t> </a:t>
            </a:r>
            <a:r>
              <a:rPr lang="en-US" sz="1700" b="1" dirty="0" err="1">
                <a:solidFill>
                  <a:srgbClr val="FFFFFF"/>
                </a:solidFill>
              </a:rPr>
              <a:t>thức</a:t>
            </a:r>
            <a:r>
              <a:rPr lang="en-US" sz="1700" b="1" dirty="0">
                <a:solidFill>
                  <a:srgbClr val="FFFFFF"/>
                </a:solidFill>
              </a:rPr>
              <a:t>:</a:t>
            </a:r>
          </a:p>
          <a:p>
            <a:pPr lvl="2" defTabSz="457200">
              <a:spcBef>
                <a:spcPts val="1000"/>
              </a:spcBef>
              <a:buClr>
                <a:schemeClr val="accent1"/>
              </a:buClr>
              <a:buSzPct val="80000"/>
              <a:buFont typeface="Wingdings 3" charset="2"/>
              <a:buChar char=""/>
              <a:defRPr/>
            </a:pPr>
            <a:r>
              <a:rPr lang="en-US" sz="1700" dirty="0">
                <a:solidFill>
                  <a:srgbClr val="FFFFFF"/>
                </a:solidFill>
              </a:rPr>
              <a:t> </a:t>
            </a:r>
            <a:r>
              <a:rPr lang="en-US" sz="1700" dirty="0" err="1">
                <a:solidFill>
                  <a:srgbClr val="FFFFFF"/>
                </a:solidFill>
              </a:rPr>
              <a:t>Khắc</a:t>
            </a:r>
            <a:r>
              <a:rPr lang="en-US" sz="1700" dirty="0">
                <a:solidFill>
                  <a:srgbClr val="FFFFFF"/>
                </a:solidFill>
              </a:rPr>
              <a:t> </a:t>
            </a:r>
            <a:r>
              <a:rPr lang="en-US" sz="1700" dirty="0" err="1">
                <a:solidFill>
                  <a:srgbClr val="FFFFFF"/>
                </a:solidFill>
              </a:rPr>
              <a:t>phục</a:t>
            </a:r>
            <a:r>
              <a:rPr lang="en-US" sz="1700" dirty="0">
                <a:solidFill>
                  <a:srgbClr val="FFFFFF"/>
                </a:solidFill>
              </a:rPr>
              <a:t> </a:t>
            </a:r>
            <a:r>
              <a:rPr lang="en-US" sz="1700" dirty="0" err="1">
                <a:solidFill>
                  <a:srgbClr val="FFFFFF"/>
                </a:solidFill>
              </a:rPr>
              <a:t>lỗi</a:t>
            </a:r>
            <a:r>
              <a:rPr lang="en-US" sz="1700" dirty="0">
                <a:solidFill>
                  <a:srgbClr val="FFFFFF"/>
                </a:solidFill>
              </a:rPr>
              <a:t> </a:t>
            </a:r>
            <a:r>
              <a:rPr lang="en-US" sz="1700" dirty="0" err="1">
                <a:solidFill>
                  <a:srgbClr val="FFFFFF"/>
                </a:solidFill>
              </a:rPr>
              <a:t>của</a:t>
            </a:r>
            <a:r>
              <a:rPr lang="en-US" sz="1700" dirty="0">
                <a:solidFill>
                  <a:srgbClr val="FFFFFF"/>
                </a:solidFill>
              </a:rPr>
              <a:t> </a:t>
            </a:r>
            <a:r>
              <a:rPr lang="en-US" sz="1700" dirty="0" err="1">
                <a:solidFill>
                  <a:srgbClr val="FFFFFF"/>
                </a:solidFill>
              </a:rPr>
              <a:t>sản</a:t>
            </a:r>
            <a:r>
              <a:rPr lang="en-US" sz="1700" dirty="0">
                <a:solidFill>
                  <a:srgbClr val="FFFFFF"/>
                </a:solidFill>
              </a:rPr>
              <a:t> </a:t>
            </a:r>
            <a:r>
              <a:rPr lang="en-US" sz="1700" dirty="0" err="1">
                <a:solidFill>
                  <a:srgbClr val="FFFFFF"/>
                </a:solidFill>
              </a:rPr>
              <a:t>phẩm</a:t>
            </a:r>
            <a:endParaRPr lang="en-US" sz="1700" dirty="0">
              <a:solidFill>
                <a:srgbClr val="FFFFFF"/>
              </a:solidFill>
            </a:endParaRPr>
          </a:p>
          <a:p>
            <a:pPr lvl="2" defTabSz="457200">
              <a:spcBef>
                <a:spcPts val="1000"/>
              </a:spcBef>
              <a:buClr>
                <a:schemeClr val="accent1"/>
              </a:buClr>
              <a:buSzPct val="80000"/>
              <a:buFont typeface="Wingdings 3" charset="2"/>
              <a:buChar char=""/>
              <a:defRPr/>
            </a:pPr>
            <a:r>
              <a:rPr lang="en-US" sz="1700" dirty="0">
                <a:solidFill>
                  <a:srgbClr val="FFFFFF"/>
                </a:solidFill>
              </a:rPr>
              <a:t> </a:t>
            </a:r>
            <a:r>
              <a:rPr lang="en-US" sz="1700" dirty="0" err="1">
                <a:solidFill>
                  <a:srgbClr val="FFFFFF"/>
                </a:solidFill>
              </a:rPr>
              <a:t>Tiêu</a:t>
            </a:r>
            <a:r>
              <a:rPr lang="en-US" sz="1700" dirty="0">
                <a:solidFill>
                  <a:srgbClr val="FFFFFF"/>
                </a:solidFill>
              </a:rPr>
              <a:t> </a:t>
            </a:r>
            <a:r>
              <a:rPr lang="en-US" sz="1700" dirty="0" err="1">
                <a:solidFill>
                  <a:srgbClr val="FFFFFF"/>
                </a:solidFill>
              </a:rPr>
              <a:t>hủy</a:t>
            </a:r>
            <a:endParaRPr lang="en-US" sz="1700" dirty="0">
              <a:solidFill>
                <a:srgbClr val="FFFFFF"/>
              </a:solidFill>
            </a:endParaRPr>
          </a:p>
          <a:p>
            <a:pPr lvl="2" defTabSz="457200">
              <a:spcBef>
                <a:spcPts val="1000"/>
              </a:spcBef>
              <a:buClr>
                <a:schemeClr val="accent1"/>
              </a:buClr>
              <a:buSzPct val="80000"/>
              <a:buFont typeface="Wingdings 3" charset="2"/>
              <a:buChar char=""/>
              <a:defRPr/>
            </a:pPr>
            <a:r>
              <a:rPr lang="en-US" sz="1700" dirty="0">
                <a:solidFill>
                  <a:srgbClr val="FFFFFF"/>
                </a:solidFill>
              </a:rPr>
              <a:t> </a:t>
            </a:r>
            <a:r>
              <a:rPr lang="en-US" sz="1700" dirty="0" err="1">
                <a:solidFill>
                  <a:srgbClr val="FFFFFF"/>
                </a:solidFill>
              </a:rPr>
              <a:t>Chuyển</a:t>
            </a:r>
            <a:r>
              <a:rPr lang="en-US" sz="1700" dirty="0">
                <a:solidFill>
                  <a:srgbClr val="FFFFFF"/>
                </a:solidFill>
              </a:rPr>
              <a:t> </a:t>
            </a:r>
            <a:r>
              <a:rPr lang="en-US" sz="1700" dirty="0" err="1">
                <a:solidFill>
                  <a:srgbClr val="FFFFFF"/>
                </a:solidFill>
              </a:rPr>
              <a:t>mục</a:t>
            </a:r>
            <a:r>
              <a:rPr lang="en-US" sz="1700" dirty="0">
                <a:solidFill>
                  <a:srgbClr val="FFFFFF"/>
                </a:solidFill>
              </a:rPr>
              <a:t> </a:t>
            </a:r>
            <a:r>
              <a:rPr lang="en-US" sz="1700" dirty="0" err="1">
                <a:solidFill>
                  <a:srgbClr val="FFFFFF"/>
                </a:solidFill>
              </a:rPr>
              <a:t>đích</a:t>
            </a:r>
            <a:r>
              <a:rPr lang="en-US" sz="1700" dirty="0">
                <a:solidFill>
                  <a:srgbClr val="FFFFFF"/>
                </a:solidFill>
              </a:rPr>
              <a:t> </a:t>
            </a:r>
            <a:r>
              <a:rPr lang="en-US" sz="1700" dirty="0" err="1">
                <a:solidFill>
                  <a:srgbClr val="FFFFFF"/>
                </a:solidFill>
              </a:rPr>
              <a:t>sử</a:t>
            </a:r>
            <a:r>
              <a:rPr lang="en-US" sz="1700" dirty="0">
                <a:solidFill>
                  <a:srgbClr val="FFFFFF"/>
                </a:solidFill>
              </a:rPr>
              <a:t> </a:t>
            </a:r>
            <a:r>
              <a:rPr lang="en-US" sz="1700" dirty="0" err="1">
                <a:solidFill>
                  <a:srgbClr val="FFFFFF"/>
                </a:solidFill>
              </a:rPr>
              <a:t>dụng</a:t>
            </a:r>
            <a:endParaRPr lang="en-US" sz="1700" dirty="0">
              <a:solidFill>
                <a:srgbClr val="FFFFFF"/>
              </a:solidFill>
            </a:endParaRPr>
          </a:p>
          <a:p>
            <a:pPr defTabSz="457200">
              <a:buClr>
                <a:schemeClr val="accent1"/>
              </a:buClr>
              <a:buSzPct val="80000"/>
              <a:buFont typeface="Wingdings" panose="05000000000000000000" pitchFamily="2" charset="2"/>
              <a:buChar char="q"/>
              <a:defRPr/>
            </a:pPr>
            <a:r>
              <a:rPr lang="en-US" sz="1700" b="1" dirty="0">
                <a:solidFill>
                  <a:srgbClr val="FFFFFF"/>
                </a:solidFill>
              </a:rPr>
              <a:t> Khi </a:t>
            </a:r>
            <a:r>
              <a:rPr lang="en-US" sz="1700" b="1" dirty="0" err="1">
                <a:solidFill>
                  <a:srgbClr val="FFFFFF"/>
                </a:solidFill>
              </a:rPr>
              <a:t>phát</a:t>
            </a:r>
            <a:r>
              <a:rPr lang="en-US" sz="1700" b="1" dirty="0">
                <a:solidFill>
                  <a:srgbClr val="FFFFFF"/>
                </a:solidFill>
              </a:rPr>
              <a:t> </a:t>
            </a:r>
            <a:r>
              <a:rPr lang="en-US" sz="1700" b="1" dirty="0" err="1">
                <a:solidFill>
                  <a:srgbClr val="FFFFFF"/>
                </a:solidFill>
              </a:rPr>
              <a:t>hiện</a:t>
            </a:r>
            <a:r>
              <a:rPr lang="en-US" sz="1700" b="1" dirty="0">
                <a:solidFill>
                  <a:srgbClr val="FFFFFF"/>
                </a:solidFill>
              </a:rPr>
              <a:t> </a:t>
            </a:r>
            <a:r>
              <a:rPr lang="en-US" sz="1700" b="1" dirty="0" err="1">
                <a:solidFill>
                  <a:srgbClr val="FFFFFF"/>
                </a:solidFill>
              </a:rPr>
              <a:t>thực</a:t>
            </a:r>
            <a:r>
              <a:rPr lang="en-US" sz="1700" b="1" dirty="0">
                <a:solidFill>
                  <a:srgbClr val="FFFFFF"/>
                </a:solidFill>
              </a:rPr>
              <a:t> </a:t>
            </a:r>
            <a:r>
              <a:rPr lang="en-US" sz="1700" b="1" dirty="0" err="1">
                <a:solidFill>
                  <a:srgbClr val="FFFFFF"/>
                </a:solidFill>
              </a:rPr>
              <a:t>phẩm</a:t>
            </a:r>
            <a:r>
              <a:rPr lang="en-US" sz="1700" b="1" dirty="0">
                <a:solidFill>
                  <a:srgbClr val="FFFFFF"/>
                </a:solidFill>
              </a:rPr>
              <a:t> </a:t>
            </a:r>
            <a:r>
              <a:rPr lang="en-US" sz="1700" b="1" dirty="0" err="1">
                <a:solidFill>
                  <a:srgbClr val="FFFFFF"/>
                </a:solidFill>
              </a:rPr>
              <a:t>sản</a:t>
            </a:r>
            <a:r>
              <a:rPr lang="en-US" sz="1700" b="1" dirty="0">
                <a:solidFill>
                  <a:srgbClr val="FFFFFF"/>
                </a:solidFill>
              </a:rPr>
              <a:t> </a:t>
            </a:r>
            <a:r>
              <a:rPr lang="en-US" sz="1700" b="1" dirty="0" err="1">
                <a:solidFill>
                  <a:srgbClr val="FFFFFF"/>
                </a:solidFill>
              </a:rPr>
              <a:t>xuất</a:t>
            </a:r>
            <a:r>
              <a:rPr lang="en-US" sz="1700" b="1" dirty="0">
                <a:solidFill>
                  <a:srgbClr val="FFFFFF"/>
                </a:solidFill>
              </a:rPr>
              <a:t> </a:t>
            </a:r>
            <a:r>
              <a:rPr lang="en-US" sz="1700" b="1" dirty="0" err="1">
                <a:solidFill>
                  <a:srgbClr val="FFFFFF"/>
                </a:solidFill>
              </a:rPr>
              <a:t>không</a:t>
            </a:r>
            <a:r>
              <a:rPr lang="en-US" sz="1700" b="1" dirty="0">
                <a:solidFill>
                  <a:srgbClr val="FFFFFF"/>
                </a:solidFill>
              </a:rPr>
              <a:t> an </a:t>
            </a:r>
            <a:r>
              <a:rPr lang="en-US" sz="1700" b="1" dirty="0" err="1">
                <a:solidFill>
                  <a:srgbClr val="FFFFFF"/>
                </a:solidFill>
              </a:rPr>
              <a:t>toàn</a:t>
            </a:r>
            <a:r>
              <a:rPr lang="en-US" sz="1700" b="1" dirty="0">
                <a:solidFill>
                  <a:srgbClr val="FFFFFF"/>
                </a:solidFill>
              </a:rPr>
              <a:t>, </a:t>
            </a:r>
            <a:r>
              <a:rPr lang="en-US" sz="1700" b="1" dirty="0" err="1">
                <a:solidFill>
                  <a:srgbClr val="FFFFFF"/>
                </a:solidFill>
              </a:rPr>
              <a:t>tổ</a:t>
            </a:r>
            <a:r>
              <a:rPr lang="en-US" sz="1700" b="1" dirty="0">
                <a:solidFill>
                  <a:srgbClr val="FFFFFF"/>
                </a:solidFill>
              </a:rPr>
              <a:t> </a:t>
            </a:r>
            <a:r>
              <a:rPr lang="en-US" sz="1700" b="1" dirty="0" err="1">
                <a:solidFill>
                  <a:srgbClr val="FFFFFF"/>
                </a:solidFill>
              </a:rPr>
              <a:t>chức</a:t>
            </a:r>
            <a:r>
              <a:rPr lang="en-US" sz="1700" b="1" dirty="0">
                <a:solidFill>
                  <a:srgbClr val="FFFFFF"/>
                </a:solidFill>
              </a:rPr>
              <a:t>, </a:t>
            </a:r>
            <a:r>
              <a:rPr lang="en-US" sz="1700" b="1" dirty="0" err="1">
                <a:solidFill>
                  <a:srgbClr val="FFFFFF"/>
                </a:solidFill>
              </a:rPr>
              <a:t>cá</a:t>
            </a:r>
            <a:r>
              <a:rPr lang="en-US" sz="1700" b="1" dirty="0">
                <a:solidFill>
                  <a:srgbClr val="FFFFFF"/>
                </a:solidFill>
              </a:rPr>
              <a:t> </a:t>
            </a:r>
            <a:r>
              <a:rPr lang="en-US" sz="1700" b="1" dirty="0" err="1">
                <a:solidFill>
                  <a:srgbClr val="FFFFFF"/>
                </a:solidFill>
              </a:rPr>
              <a:t>nhân</a:t>
            </a:r>
            <a:r>
              <a:rPr lang="en-US" sz="1700" b="1" dirty="0">
                <a:solidFill>
                  <a:srgbClr val="FFFFFF"/>
                </a:solidFill>
              </a:rPr>
              <a:t> </a:t>
            </a:r>
            <a:r>
              <a:rPr lang="en-US" sz="1700" b="1" dirty="0" err="1">
                <a:solidFill>
                  <a:srgbClr val="FFFFFF"/>
                </a:solidFill>
              </a:rPr>
              <a:t>sản</a:t>
            </a:r>
            <a:r>
              <a:rPr lang="en-US" sz="1700" b="1" dirty="0">
                <a:solidFill>
                  <a:srgbClr val="FFFFFF"/>
                </a:solidFill>
              </a:rPr>
              <a:t> </a:t>
            </a:r>
            <a:r>
              <a:rPr lang="en-US" sz="1700" b="1" dirty="0" err="1">
                <a:solidFill>
                  <a:srgbClr val="FFFFFF"/>
                </a:solidFill>
              </a:rPr>
              <a:t>xuất</a:t>
            </a:r>
            <a:r>
              <a:rPr lang="en-US" sz="1700" b="1" dirty="0">
                <a:solidFill>
                  <a:srgbClr val="FFFFFF"/>
                </a:solidFill>
              </a:rPr>
              <a:t> </a:t>
            </a:r>
            <a:r>
              <a:rPr lang="en-US" sz="1700" b="1" dirty="0" err="1">
                <a:solidFill>
                  <a:srgbClr val="FFFFFF"/>
                </a:solidFill>
              </a:rPr>
              <a:t>thực</a:t>
            </a:r>
            <a:r>
              <a:rPr lang="en-US" sz="1700" b="1" dirty="0">
                <a:solidFill>
                  <a:srgbClr val="FFFFFF"/>
                </a:solidFill>
              </a:rPr>
              <a:t> </a:t>
            </a:r>
            <a:r>
              <a:rPr lang="en-US" sz="1700" b="1" dirty="0" err="1">
                <a:solidFill>
                  <a:srgbClr val="FFFFFF"/>
                </a:solidFill>
              </a:rPr>
              <a:t>phẩm</a:t>
            </a:r>
            <a:r>
              <a:rPr lang="en-US" sz="1700" b="1" dirty="0">
                <a:solidFill>
                  <a:srgbClr val="FFFFFF"/>
                </a:solidFill>
              </a:rPr>
              <a:t> </a:t>
            </a:r>
            <a:r>
              <a:rPr lang="en-US" sz="1700" b="1" dirty="0" err="1">
                <a:solidFill>
                  <a:srgbClr val="FFFFFF"/>
                </a:solidFill>
              </a:rPr>
              <a:t>có</a:t>
            </a:r>
            <a:r>
              <a:rPr lang="en-US" sz="1700" b="1" dirty="0">
                <a:solidFill>
                  <a:srgbClr val="FFFFFF"/>
                </a:solidFill>
              </a:rPr>
              <a:t> </a:t>
            </a:r>
            <a:r>
              <a:rPr lang="en-US" sz="1700" b="1" dirty="0" err="1">
                <a:solidFill>
                  <a:srgbClr val="FFFFFF"/>
                </a:solidFill>
              </a:rPr>
              <a:t>nghĩa</a:t>
            </a:r>
            <a:r>
              <a:rPr lang="en-US" sz="1700" b="1" dirty="0">
                <a:solidFill>
                  <a:srgbClr val="FFFFFF"/>
                </a:solidFill>
              </a:rPr>
              <a:t> </a:t>
            </a:r>
            <a:r>
              <a:rPr lang="en-US" sz="1700" b="1" dirty="0" err="1">
                <a:solidFill>
                  <a:srgbClr val="FFFFFF"/>
                </a:solidFill>
              </a:rPr>
              <a:t>vụ</a:t>
            </a:r>
            <a:r>
              <a:rPr lang="en-US" sz="1700" b="1" dirty="0">
                <a:solidFill>
                  <a:srgbClr val="FFFFFF"/>
                </a:solidFill>
              </a:rPr>
              <a:t>:</a:t>
            </a:r>
          </a:p>
          <a:p>
            <a:pPr lvl="2" defTabSz="457200">
              <a:spcBef>
                <a:spcPts val="1000"/>
              </a:spcBef>
              <a:buClr>
                <a:schemeClr val="accent1"/>
              </a:buClr>
              <a:buSzPct val="80000"/>
              <a:buFont typeface="Wingdings 3" charset="2"/>
              <a:buChar char=""/>
              <a:defRPr/>
            </a:pPr>
            <a:r>
              <a:rPr lang="en-US" sz="1700" dirty="0">
                <a:solidFill>
                  <a:srgbClr val="FFFFFF"/>
                </a:solidFill>
              </a:rPr>
              <a:t> </a:t>
            </a:r>
            <a:r>
              <a:rPr lang="en-US" sz="1700" dirty="0" err="1">
                <a:solidFill>
                  <a:srgbClr val="FFFFFF"/>
                </a:solidFill>
              </a:rPr>
              <a:t>Kịp</a:t>
            </a:r>
            <a:r>
              <a:rPr lang="en-US" sz="1700" dirty="0">
                <a:solidFill>
                  <a:srgbClr val="FFFFFF"/>
                </a:solidFill>
              </a:rPr>
              <a:t> </a:t>
            </a:r>
            <a:r>
              <a:rPr lang="en-US" sz="1700" dirty="0" err="1">
                <a:solidFill>
                  <a:srgbClr val="FFFFFF"/>
                </a:solidFill>
              </a:rPr>
              <a:t>thời</a:t>
            </a:r>
            <a:r>
              <a:rPr lang="en-US" sz="1700" dirty="0">
                <a:solidFill>
                  <a:srgbClr val="FFFFFF"/>
                </a:solidFill>
              </a:rPr>
              <a:t> </a:t>
            </a:r>
            <a:r>
              <a:rPr lang="en-US" sz="1700" dirty="0" err="1">
                <a:solidFill>
                  <a:srgbClr val="FFFFFF"/>
                </a:solidFill>
              </a:rPr>
              <a:t>ngừng</a:t>
            </a:r>
            <a:r>
              <a:rPr lang="en-US" sz="1700" dirty="0">
                <a:solidFill>
                  <a:srgbClr val="FFFFFF"/>
                </a:solidFill>
              </a:rPr>
              <a:t> </a:t>
            </a:r>
            <a:r>
              <a:rPr lang="en-US" sz="1700" dirty="0" err="1">
                <a:solidFill>
                  <a:srgbClr val="FFFFFF"/>
                </a:solidFill>
              </a:rPr>
              <a:t>sản</a:t>
            </a:r>
            <a:r>
              <a:rPr lang="en-US" sz="1700" dirty="0">
                <a:solidFill>
                  <a:srgbClr val="FFFFFF"/>
                </a:solidFill>
              </a:rPr>
              <a:t> </a:t>
            </a:r>
            <a:r>
              <a:rPr lang="en-US" sz="1700" dirty="0" err="1">
                <a:solidFill>
                  <a:srgbClr val="FFFFFF"/>
                </a:solidFill>
              </a:rPr>
              <a:t>xuất</a:t>
            </a:r>
            <a:endParaRPr lang="en-US" sz="1700" dirty="0">
              <a:solidFill>
                <a:srgbClr val="FFFFFF"/>
              </a:solidFill>
            </a:endParaRPr>
          </a:p>
          <a:p>
            <a:pPr lvl="2" defTabSz="457200">
              <a:spcBef>
                <a:spcPts val="1000"/>
              </a:spcBef>
              <a:buClr>
                <a:schemeClr val="accent1"/>
              </a:buClr>
              <a:buSzPct val="80000"/>
              <a:buFont typeface="Wingdings 3" charset="2"/>
              <a:buChar char=""/>
              <a:defRPr/>
            </a:pPr>
            <a:r>
              <a:rPr lang="en-US" sz="1700" dirty="0">
                <a:solidFill>
                  <a:srgbClr val="FFFFFF"/>
                </a:solidFill>
              </a:rPr>
              <a:t> Thông </a:t>
            </a:r>
            <a:r>
              <a:rPr lang="en-US" sz="1700" dirty="0" err="1">
                <a:solidFill>
                  <a:srgbClr val="FFFFFF"/>
                </a:solidFill>
              </a:rPr>
              <a:t>báo</a:t>
            </a:r>
            <a:r>
              <a:rPr lang="en-US" sz="1700" dirty="0">
                <a:solidFill>
                  <a:srgbClr val="FFFFFF"/>
                </a:solidFill>
              </a:rPr>
              <a:t> </a:t>
            </a:r>
            <a:r>
              <a:rPr lang="en-US" sz="1700" dirty="0" err="1">
                <a:solidFill>
                  <a:srgbClr val="FFFFFF"/>
                </a:solidFill>
              </a:rPr>
              <a:t>các</a:t>
            </a:r>
            <a:r>
              <a:rPr lang="en-US" sz="1700" dirty="0">
                <a:solidFill>
                  <a:srgbClr val="FFFFFF"/>
                </a:solidFill>
              </a:rPr>
              <a:t> </a:t>
            </a:r>
            <a:r>
              <a:rPr lang="en-US" sz="1700" dirty="0" err="1">
                <a:solidFill>
                  <a:srgbClr val="FFFFFF"/>
                </a:solidFill>
              </a:rPr>
              <a:t>bên</a:t>
            </a:r>
            <a:r>
              <a:rPr lang="en-US" sz="1700" dirty="0">
                <a:solidFill>
                  <a:srgbClr val="FFFFFF"/>
                </a:solidFill>
              </a:rPr>
              <a:t> </a:t>
            </a:r>
            <a:r>
              <a:rPr lang="en-US" sz="1700" dirty="0" err="1">
                <a:solidFill>
                  <a:srgbClr val="FFFFFF"/>
                </a:solidFill>
              </a:rPr>
              <a:t>liên</a:t>
            </a:r>
            <a:r>
              <a:rPr lang="en-US" sz="1700" dirty="0">
                <a:solidFill>
                  <a:srgbClr val="FFFFFF"/>
                </a:solidFill>
              </a:rPr>
              <a:t> </a:t>
            </a:r>
            <a:r>
              <a:rPr lang="en-US" sz="1700" dirty="0" err="1">
                <a:solidFill>
                  <a:srgbClr val="FFFFFF"/>
                </a:solidFill>
              </a:rPr>
              <a:t>quan</a:t>
            </a:r>
            <a:r>
              <a:rPr lang="en-US" sz="1700" dirty="0">
                <a:solidFill>
                  <a:srgbClr val="FFFFFF"/>
                </a:solidFill>
              </a:rPr>
              <a:t> </a:t>
            </a:r>
            <a:r>
              <a:rPr lang="en-US" sz="1700" dirty="0" err="1">
                <a:solidFill>
                  <a:srgbClr val="FFFFFF"/>
                </a:solidFill>
              </a:rPr>
              <a:t>có</a:t>
            </a:r>
            <a:r>
              <a:rPr lang="en-US" sz="1700" dirty="0">
                <a:solidFill>
                  <a:srgbClr val="FFFFFF"/>
                </a:solidFill>
              </a:rPr>
              <a:t> </a:t>
            </a:r>
            <a:r>
              <a:rPr lang="en-US" sz="1700" dirty="0" err="1">
                <a:solidFill>
                  <a:srgbClr val="FFFFFF"/>
                </a:solidFill>
              </a:rPr>
              <a:t>biện</a:t>
            </a:r>
            <a:r>
              <a:rPr lang="en-US" sz="1700" dirty="0">
                <a:solidFill>
                  <a:srgbClr val="FFFFFF"/>
                </a:solidFill>
              </a:rPr>
              <a:t> </a:t>
            </a:r>
            <a:r>
              <a:rPr lang="en-US" sz="1700" dirty="0" err="1">
                <a:solidFill>
                  <a:srgbClr val="FFFFFF"/>
                </a:solidFill>
              </a:rPr>
              <a:t>pháp</a:t>
            </a:r>
            <a:r>
              <a:rPr lang="en-US" sz="1700" dirty="0">
                <a:solidFill>
                  <a:srgbClr val="FFFFFF"/>
                </a:solidFill>
              </a:rPr>
              <a:t> </a:t>
            </a:r>
            <a:r>
              <a:rPr lang="en-US" sz="1700" dirty="0" err="1">
                <a:solidFill>
                  <a:srgbClr val="FFFFFF"/>
                </a:solidFill>
              </a:rPr>
              <a:t>khắc</a:t>
            </a:r>
            <a:r>
              <a:rPr lang="en-US" sz="1700" dirty="0">
                <a:solidFill>
                  <a:srgbClr val="FFFFFF"/>
                </a:solidFill>
              </a:rPr>
              <a:t> </a:t>
            </a:r>
            <a:r>
              <a:rPr lang="en-US" sz="1700" dirty="0" err="1">
                <a:solidFill>
                  <a:srgbClr val="FFFFFF"/>
                </a:solidFill>
              </a:rPr>
              <a:t>phục</a:t>
            </a:r>
            <a:r>
              <a:rPr lang="en-US" sz="1700" dirty="0">
                <a:solidFill>
                  <a:srgbClr val="FFFFFF"/>
                </a:solidFill>
              </a:rPr>
              <a:t> </a:t>
            </a:r>
            <a:r>
              <a:rPr lang="en-US" sz="1700" dirty="0" err="1">
                <a:solidFill>
                  <a:srgbClr val="FFFFFF"/>
                </a:solidFill>
              </a:rPr>
              <a:t>hậu</a:t>
            </a:r>
            <a:r>
              <a:rPr lang="en-US" sz="1700" dirty="0">
                <a:solidFill>
                  <a:srgbClr val="FFFFFF"/>
                </a:solidFill>
              </a:rPr>
              <a:t> </a:t>
            </a:r>
            <a:r>
              <a:rPr lang="en-US" sz="1700" dirty="0" err="1">
                <a:solidFill>
                  <a:srgbClr val="FFFFFF"/>
                </a:solidFill>
              </a:rPr>
              <a:t>quả</a:t>
            </a:r>
            <a:endParaRPr lang="en-US" sz="1700" dirty="0">
              <a:solidFill>
                <a:srgbClr val="FFFFFF"/>
              </a:solidFill>
            </a:endParaRPr>
          </a:p>
          <a:p>
            <a:pPr lvl="2" defTabSz="457200">
              <a:spcBef>
                <a:spcPts val="1000"/>
              </a:spcBef>
              <a:buClr>
                <a:schemeClr val="accent1"/>
              </a:buClr>
              <a:buSzPct val="80000"/>
              <a:buFont typeface="Wingdings 3" charset="2"/>
              <a:buChar char=""/>
              <a:defRPr/>
            </a:pPr>
            <a:r>
              <a:rPr lang="en-US" sz="1700" dirty="0">
                <a:solidFill>
                  <a:srgbClr val="FFFFFF"/>
                </a:solidFill>
              </a:rPr>
              <a:t> </a:t>
            </a:r>
            <a:r>
              <a:rPr lang="en-US" sz="1700" dirty="0" err="1">
                <a:solidFill>
                  <a:srgbClr val="FFFFFF"/>
                </a:solidFill>
              </a:rPr>
              <a:t>Có</a:t>
            </a:r>
            <a:r>
              <a:rPr lang="en-US" sz="1700" dirty="0">
                <a:solidFill>
                  <a:srgbClr val="FFFFFF"/>
                </a:solidFill>
              </a:rPr>
              <a:t> </a:t>
            </a:r>
            <a:r>
              <a:rPr lang="en-US" sz="1700" dirty="0" err="1">
                <a:solidFill>
                  <a:srgbClr val="FFFFFF"/>
                </a:solidFill>
              </a:rPr>
              <a:t>biện</a:t>
            </a:r>
            <a:r>
              <a:rPr lang="en-US" sz="1700" dirty="0">
                <a:solidFill>
                  <a:srgbClr val="FFFFFF"/>
                </a:solidFill>
              </a:rPr>
              <a:t> </a:t>
            </a:r>
            <a:r>
              <a:rPr lang="en-US" sz="1700" dirty="0" err="1">
                <a:solidFill>
                  <a:srgbClr val="FFFFFF"/>
                </a:solidFill>
              </a:rPr>
              <a:t>pháp</a:t>
            </a:r>
            <a:r>
              <a:rPr lang="en-US" sz="1700" dirty="0">
                <a:solidFill>
                  <a:srgbClr val="FFFFFF"/>
                </a:solidFill>
              </a:rPr>
              <a:t> </a:t>
            </a:r>
            <a:r>
              <a:rPr lang="en-US" sz="1700" dirty="0" err="1">
                <a:solidFill>
                  <a:srgbClr val="FFFFFF"/>
                </a:solidFill>
              </a:rPr>
              <a:t>khắc</a:t>
            </a:r>
            <a:r>
              <a:rPr lang="en-US" sz="1700" dirty="0">
                <a:solidFill>
                  <a:srgbClr val="FFFFFF"/>
                </a:solidFill>
              </a:rPr>
              <a:t> </a:t>
            </a:r>
            <a:r>
              <a:rPr lang="en-US" sz="1700" dirty="0" err="1">
                <a:solidFill>
                  <a:srgbClr val="FFFFFF"/>
                </a:solidFill>
              </a:rPr>
              <a:t>phục</a:t>
            </a:r>
            <a:r>
              <a:rPr lang="en-US" sz="1700" dirty="0">
                <a:solidFill>
                  <a:srgbClr val="FFFFFF"/>
                </a:solidFill>
              </a:rPr>
              <a:t> </a:t>
            </a:r>
            <a:r>
              <a:rPr lang="en-US" sz="1700" dirty="0" err="1">
                <a:solidFill>
                  <a:srgbClr val="FFFFFF"/>
                </a:solidFill>
              </a:rPr>
              <a:t>hậu</a:t>
            </a:r>
            <a:r>
              <a:rPr lang="en-US" sz="1700" dirty="0">
                <a:solidFill>
                  <a:srgbClr val="FFFFFF"/>
                </a:solidFill>
              </a:rPr>
              <a:t> </a:t>
            </a:r>
            <a:r>
              <a:rPr lang="en-US" sz="1700" dirty="0" err="1">
                <a:solidFill>
                  <a:srgbClr val="FFFFFF"/>
                </a:solidFill>
              </a:rPr>
              <a:t>quả</a:t>
            </a:r>
            <a:endParaRPr lang="en-US" sz="1700" dirty="0">
              <a:solidFill>
                <a:srgbClr val="FFFFFF"/>
              </a:solidFill>
            </a:endParaRPr>
          </a:p>
          <a:p>
            <a:pPr lvl="2" defTabSz="457200">
              <a:spcBef>
                <a:spcPts val="1000"/>
              </a:spcBef>
              <a:buClr>
                <a:schemeClr val="accent1"/>
              </a:buClr>
              <a:buSzPct val="80000"/>
              <a:buFont typeface="Wingdings 3" charset="2"/>
              <a:buChar char=""/>
              <a:defRPr/>
            </a:pPr>
            <a:endParaRPr lang="en-US" sz="1700" dirty="0">
              <a:solidFill>
                <a:srgbClr val="FFFFFF"/>
              </a:solidFill>
            </a:endParaRPr>
          </a:p>
        </p:txBody>
      </p:sp>
    </p:spTree>
    <p:extLst>
      <p:ext uri="{BB962C8B-B14F-4D97-AF65-F5344CB8AC3E}">
        <p14:creationId xmlns:p14="http://schemas.microsoft.com/office/powerpoint/2010/main" val="101563972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6300B21-2A04-45A3-8D66-7E68B3865245}"/>
              </a:ext>
            </a:extLst>
          </p:cNvPr>
          <p:cNvSpPr txBox="1">
            <a:spLocks/>
          </p:cNvSpPr>
          <p:nvPr/>
        </p:nvSpPr>
        <p:spPr>
          <a:xfrm>
            <a:off x="5087888" y="476672"/>
            <a:ext cx="5256584" cy="101920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lvl="0" defTabSz="457200">
              <a:spcAft>
                <a:spcPts val="600"/>
              </a:spcAft>
            </a:pPr>
            <a:r>
              <a:rPr lang="en-US" sz="2800" dirty="0">
                <a:solidFill>
                  <a:schemeClr val="accent1"/>
                </a:solidFill>
                <a:latin typeface="+mj-lt"/>
                <a:cs typeface="+mj-cs"/>
              </a:rPr>
              <a:t>III. MỘT SỐ QUY ĐỊNH PHÁP LUẬT VỀ AN TOÀN THỰC PHẨM</a:t>
            </a:r>
          </a:p>
        </p:txBody>
      </p:sp>
      <p:sp>
        <p:nvSpPr>
          <p:cNvPr id="6" name="Content Placeholder 2">
            <a:extLst>
              <a:ext uri="{FF2B5EF4-FFF2-40B4-BE49-F238E27FC236}">
                <a16:creationId xmlns:a16="http://schemas.microsoft.com/office/drawing/2014/main" id="{1C9C1E81-EE3F-4BBF-98C4-C5F581BB69D3}"/>
              </a:ext>
            </a:extLst>
          </p:cNvPr>
          <p:cNvSpPr txBox="1">
            <a:spLocks/>
          </p:cNvSpPr>
          <p:nvPr/>
        </p:nvSpPr>
        <p:spPr>
          <a:xfrm>
            <a:off x="3935760" y="1772817"/>
            <a:ext cx="8064897" cy="468052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457200">
              <a:buClr>
                <a:schemeClr val="accent1"/>
              </a:buClr>
              <a:buSzPct val="80000"/>
              <a:buNone/>
              <a:defRPr/>
            </a:pPr>
            <a:r>
              <a:rPr lang="en-US" sz="2100" b="1" dirty="0">
                <a:solidFill>
                  <a:schemeClr val="tx1">
                    <a:lumMod val="75000"/>
                    <a:lumOff val="25000"/>
                  </a:schemeClr>
                </a:solidFill>
              </a:rPr>
              <a:t>      </a:t>
            </a:r>
            <a:r>
              <a:rPr lang="en-US" sz="2100" b="1" dirty="0" err="1">
                <a:solidFill>
                  <a:schemeClr val="tx1">
                    <a:lumMod val="75000"/>
                    <a:lumOff val="25000"/>
                  </a:schemeClr>
                </a:solidFill>
              </a:rPr>
              <a:t>Những</a:t>
            </a:r>
            <a:r>
              <a:rPr lang="en-US" sz="2100" b="1" dirty="0">
                <a:solidFill>
                  <a:schemeClr val="tx1">
                    <a:lumMod val="75000"/>
                    <a:lumOff val="25000"/>
                  </a:schemeClr>
                </a:solidFill>
              </a:rPr>
              <a:t> </a:t>
            </a:r>
            <a:r>
              <a:rPr lang="en-US" sz="2100" b="1" dirty="0" err="1">
                <a:solidFill>
                  <a:schemeClr val="tx1">
                    <a:lumMod val="75000"/>
                    <a:lumOff val="25000"/>
                  </a:schemeClr>
                </a:solidFill>
              </a:rPr>
              <a:t>hành</a:t>
            </a:r>
            <a:r>
              <a:rPr lang="en-US" sz="2100" b="1" dirty="0">
                <a:solidFill>
                  <a:schemeClr val="tx1">
                    <a:lumMod val="75000"/>
                    <a:lumOff val="25000"/>
                  </a:schemeClr>
                </a:solidFill>
              </a:rPr>
              <a:t> vi </a:t>
            </a:r>
            <a:r>
              <a:rPr lang="en-US" sz="2100" b="1" dirty="0" err="1">
                <a:solidFill>
                  <a:schemeClr val="tx1">
                    <a:lumMod val="75000"/>
                    <a:lumOff val="25000"/>
                  </a:schemeClr>
                </a:solidFill>
              </a:rPr>
              <a:t>bị</a:t>
            </a:r>
            <a:r>
              <a:rPr lang="en-US" sz="2100" b="1" dirty="0">
                <a:solidFill>
                  <a:schemeClr val="tx1">
                    <a:lumMod val="75000"/>
                    <a:lumOff val="25000"/>
                  </a:schemeClr>
                </a:solidFill>
              </a:rPr>
              <a:t> </a:t>
            </a:r>
            <a:r>
              <a:rPr lang="en-US" sz="2100" b="1" dirty="0" err="1">
                <a:solidFill>
                  <a:schemeClr val="tx1">
                    <a:lumMod val="75000"/>
                    <a:lumOff val="25000"/>
                  </a:schemeClr>
                </a:solidFill>
              </a:rPr>
              <a:t>cấm</a:t>
            </a:r>
            <a:r>
              <a:rPr lang="en-US" sz="2100" b="1" dirty="0">
                <a:solidFill>
                  <a:schemeClr val="tx1">
                    <a:lumMod val="75000"/>
                    <a:lumOff val="25000"/>
                  </a:schemeClr>
                </a:solidFill>
              </a:rPr>
              <a:t> </a:t>
            </a:r>
            <a:r>
              <a:rPr lang="en-US" sz="2100" b="1" dirty="0" err="1">
                <a:solidFill>
                  <a:schemeClr val="tx1">
                    <a:lumMod val="75000"/>
                    <a:lumOff val="25000"/>
                  </a:schemeClr>
                </a:solidFill>
              </a:rPr>
              <a:t>trong</a:t>
            </a:r>
            <a:r>
              <a:rPr lang="en-US" sz="2100" b="1" dirty="0">
                <a:solidFill>
                  <a:schemeClr val="tx1">
                    <a:lumMod val="75000"/>
                    <a:lumOff val="25000"/>
                  </a:schemeClr>
                </a:solidFill>
              </a:rPr>
              <a:t> </a:t>
            </a:r>
            <a:r>
              <a:rPr lang="en-US" sz="2100" b="1" dirty="0" err="1">
                <a:solidFill>
                  <a:schemeClr val="tx1">
                    <a:lumMod val="75000"/>
                    <a:lumOff val="25000"/>
                  </a:schemeClr>
                </a:solidFill>
              </a:rPr>
              <a:t>việc</a:t>
            </a:r>
            <a:r>
              <a:rPr lang="en-US" sz="2100" b="1" dirty="0">
                <a:solidFill>
                  <a:schemeClr val="tx1">
                    <a:lumMod val="75000"/>
                    <a:lumOff val="25000"/>
                  </a:schemeClr>
                </a:solidFill>
              </a:rPr>
              <a:t> </a:t>
            </a:r>
            <a:r>
              <a:rPr lang="en-US" sz="2100" b="1" dirty="0" err="1">
                <a:solidFill>
                  <a:schemeClr val="tx1">
                    <a:lumMod val="75000"/>
                    <a:lumOff val="25000"/>
                  </a:schemeClr>
                </a:solidFill>
              </a:rPr>
              <a:t>sản</a:t>
            </a:r>
            <a:r>
              <a:rPr lang="en-US" sz="2100" b="1" dirty="0">
                <a:solidFill>
                  <a:schemeClr val="tx1">
                    <a:lumMod val="75000"/>
                    <a:lumOff val="25000"/>
                  </a:schemeClr>
                </a:solidFill>
              </a:rPr>
              <a:t> </a:t>
            </a:r>
            <a:r>
              <a:rPr lang="en-US" sz="2100" b="1" dirty="0" err="1">
                <a:solidFill>
                  <a:schemeClr val="tx1">
                    <a:lumMod val="75000"/>
                    <a:lumOff val="25000"/>
                  </a:schemeClr>
                </a:solidFill>
              </a:rPr>
              <a:t>xuất</a:t>
            </a:r>
            <a:r>
              <a:rPr lang="en-US" sz="2100" b="1" dirty="0">
                <a:solidFill>
                  <a:schemeClr val="tx1">
                    <a:lumMod val="75000"/>
                    <a:lumOff val="25000"/>
                  </a:schemeClr>
                </a:solidFill>
              </a:rPr>
              <a:t> </a:t>
            </a:r>
            <a:r>
              <a:rPr lang="en-US" sz="2100" b="1" dirty="0" err="1">
                <a:solidFill>
                  <a:schemeClr val="tx1">
                    <a:lumMod val="75000"/>
                    <a:lumOff val="25000"/>
                  </a:schemeClr>
                </a:solidFill>
              </a:rPr>
              <a:t>kinh</a:t>
            </a:r>
            <a:r>
              <a:rPr lang="en-US" sz="2100" b="1" dirty="0">
                <a:solidFill>
                  <a:schemeClr val="tx1">
                    <a:lumMod val="75000"/>
                    <a:lumOff val="25000"/>
                  </a:schemeClr>
                </a:solidFill>
              </a:rPr>
              <a:t> </a:t>
            </a:r>
            <a:r>
              <a:rPr lang="en-US" sz="2100" b="1" dirty="0" err="1">
                <a:solidFill>
                  <a:schemeClr val="tx1">
                    <a:lumMod val="75000"/>
                    <a:lumOff val="25000"/>
                  </a:schemeClr>
                </a:solidFill>
              </a:rPr>
              <a:t>doanh</a:t>
            </a:r>
            <a:r>
              <a:rPr lang="en-US" sz="2100" b="1" dirty="0">
                <a:solidFill>
                  <a:schemeClr val="tx1">
                    <a:lumMod val="75000"/>
                    <a:lumOff val="25000"/>
                  </a:schemeClr>
                </a:solidFill>
              </a:rPr>
              <a:t> </a:t>
            </a:r>
            <a:r>
              <a:rPr lang="en-US" sz="2100" b="1" dirty="0" err="1">
                <a:solidFill>
                  <a:schemeClr val="tx1">
                    <a:lumMod val="75000"/>
                    <a:lumOff val="25000"/>
                  </a:schemeClr>
                </a:solidFill>
              </a:rPr>
              <a:t>thực</a:t>
            </a:r>
            <a:r>
              <a:rPr lang="en-US" sz="2100" b="1" dirty="0">
                <a:solidFill>
                  <a:schemeClr val="tx1">
                    <a:lumMod val="75000"/>
                    <a:lumOff val="25000"/>
                  </a:schemeClr>
                </a:solidFill>
              </a:rPr>
              <a:t> </a:t>
            </a:r>
            <a:r>
              <a:rPr lang="en-US" sz="2100" b="1" dirty="0" err="1">
                <a:solidFill>
                  <a:schemeClr val="tx1">
                    <a:lumMod val="75000"/>
                    <a:lumOff val="25000"/>
                  </a:schemeClr>
                </a:solidFill>
              </a:rPr>
              <a:t>phẩm</a:t>
            </a:r>
            <a:r>
              <a:rPr lang="en-US" sz="2100" dirty="0">
                <a:solidFill>
                  <a:schemeClr val="tx1">
                    <a:lumMod val="75000"/>
                    <a:lumOff val="25000"/>
                  </a:schemeClr>
                </a:solidFill>
              </a:rPr>
              <a:t>:</a:t>
            </a:r>
          </a:p>
          <a:p>
            <a:pPr lvl="2" defTabSz="457200">
              <a:spcBef>
                <a:spcPts val="1000"/>
              </a:spcBef>
              <a:buClr>
                <a:schemeClr val="accent1"/>
              </a:buClr>
              <a:buSzPct val="80000"/>
              <a:buFont typeface="Wingdings 3" charset="2"/>
              <a:buChar char=""/>
              <a:defRPr/>
            </a:pPr>
            <a:r>
              <a:rPr lang="en-US" sz="2100" dirty="0">
                <a:solidFill>
                  <a:schemeClr val="tx1">
                    <a:lumMod val="75000"/>
                    <a:lumOff val="25000"/>
                  </a:schemeClr>
                </a:solidFill>
              </a:rPr>
              <a:t>Vi </a:t>
            </a:r>
            <a:r>
              <a:rPr lang="en-US" sz="2100" dirty="0" err="1">
                <a:solidFill>
                  <a:schemeClr val="tx1">
                    <a:lumMod val="75000"/>
                    <a:lumOff val="25000"/>
                  </a:schemeClr>
                </a:solidFill>
              </a:rPr>
              <a:t>phạm</a:t>
            </a:r>
            <a:r>
              <a:rPr lang="en-US" sz="2100" dirty="0">
                <a:solidFill>
                  <a:schemeClr val="tx1">
                    <a:lumMod val="75000"/>
                    <a:lumOff val="25000"/>
                  </a:schemeClr>
                </a:solidFill>
              </a:rPr>
              <a:t> </a:t>
            </a:r>
            <a:r>
              <a:rPr lang="en-US" sz="2100" dirty="0" err="1">
                <a:solidFill>
                  <a:schemeClr val="tx1">
                    <a:lumMod val="75000"/>
                    <a:lumOff val="25000"/>
                  </a:schemeClr>
                </a:solidFill>
              </a:rPr>
              <a:t>về</a:t>
            </a:r>
            <a:r>
              <a:rPr lang="en-US" sz="2100" dirty="0">
                <a:solidFill>
                  <a:schemeClr val="tx1">
                    <a:lumMod val="75000"/>
                    <a:lumOff val="25000"/>
                  </a:schemeClr>
                </a:solidFill>
              </a:rPr>
              <a:t> </a:t>
            </a:r>
            <a:r>
              <a:rPr lang="en-US" sz="2100" dirty="0" err="1">
                <a:solidFill>
                  <a:schemeClr val="tx1">
                    <a:lumMod val="75000"/>
                    <a:lumOff val="25000"/>
                  </a:schemeClr>
                </a:solidFill>
              </a:rPr>
              <a:t>ghi</a:t>
            </a:r>
            <a:r>
              <a:rPr lang="en-US" sz="2100" dirty="0">
                <a:solidFill>
                  <a:schemeClr val="tx1">
                    <a:lumMod val="75000"/>
                    <a:lumOff val="25000"/>
                  </a:schemeClr>
                </a:solidFill>
              </a:rPr>
              <a:t> </a:t>
            </a:r>
            <a:r>
              <a:rPr lang="en-US" sz="2100" dirty="0" err="1">
                <a:solidFill>
                  <a:schemeClr val="tx1">
                    <a:lumMod val="75000"/>
                    <a:lumOff val="25000"/>
                  </a:schemeClr>
                </a:solidFill>
              </a:rPr>
              <a:t>nhãn</a:t>
            </a:r>
            <a:r>
              <a:rPr lang="en-US" sz="2100" dirty="0">
                <a:solidFill>
                  <a:schemeClr val="tx1">
                    <a:lumMod val="75000"/>
                    <a:lumOff val="25000"/>
                  </a:schemeClr>
                </a:solidFill>
              </a:rPr>
              <a:t> </a:t>
            </a:r>
            <a:r>
              <a:rPr lang="en-US" sz="2100" dirty="0" err="1">
                <a:solidFill>
                  <a:schemeClr val="tx1">
                    <a:lumMod val="75000"/>
                    <a:lumOff val="25000"/>
                  </a:schemeClr>
                </a:solidFill>
              </a:rPr>
              <a:t>thực</a:t>
            </a:r>
            <a:r>
              <a:rPr lang="en-US" sz="2100" dirty="0">
                <a:solidFill>
                  <a:schemeClr val="tx1">
                    <a:lumMod val="75000"/>
                    <a:lumOff val="25000"/>
                  </a:schemeClr>
                </a:solidFill>
              </a:rPr>
              <a:t> </a:t>
            </a:r>
            <a:r>
              <a:rPr lang="en-US" sz="2100" dirty="0" err="1">
                <a:solidFill>
                  <a:schemeClr val="tx1">
                    <a:lumMod val="75000"/>
                    <a:lumOff val="25000"/>
                  </a:schemeClr>
                </a:solidFill>
              </a:rPr>
              <a:t>phẩm</a:t>
            </a:r>
            <a:r>
              <a:rPr lang="en-US" sz="2100" dirty="0">
                <a:solidFill>
                  <a:schemeClr val="tx1">
                    <a:lumMod val="75000"/>
                    <a:lumOff val="25000"/>
                  </a:schemeClr>
                </a:solidFill>
              </a:rPr>
              <a:t>	</a:t>
            </a:r>
          </a:p>
          <a:p>
            <a:pPr lvl="2" defTabSz="457200">
              <a:spcBef>
                <a:spcPts val="1000"/>
              </a:spcBef>
              <a:buClr>
                <a:schemeClr val="accent1"/>
              </a:buClr>
              <a:buSzPct val="80000"/>
              <a:buFont typeface="Wingdings 3" charset="2"/>
              <a:buChar char=""/>
              <a:defRPr/>
            </a:pPr>
            <a:r>
              <a:rPr lang="en-US" sz="2100" dirty="0" err="1">
                <a:solidFill>
                  <a:schemeClr val="tx1">
                    <a:lumMod val="75000"/>
                    <a:lumOff val="25000"/>
                  </a:schemeClr>
                </a:solidFill>
              </a:rPr>
              <a:t>Quảng</a:t>
            </a:r>
            <a:r>
              <a:rPr lang="en-US" sz="2100" dirty="0">
                <a:solidFill>
                  <a:schemeClr val="tx1">
                    <a:lumMod val="75000"/>
                    <a:lumOff val="25000"/>
                  </a:schemeClr>
                </a:solidFill>
              </a:rPr>
              <a:t> </a:t>
            </a:r>
            <a:r>
              <a:rPr lang="en-US" sz="2100" dirty="0" err="1">
                <a:solidFill>
                  <a:schemeClr val="tx1">
                    <a:lumMod val="75000"/>
                    <a:lumOff val="25000"/>
                  </a:schemeClr>
                </a:solidFill>
              </a:rPr>
              <a:t>cáo</a:t>
            </a:r>
            <a:r>
              <a:rPr lang="en-US" sz="2100" dirty="0">
                <a:solidFill>
                  <a:schemeClr val="tx1">
                    <a:lumMod val="75000"/>
                    <a:lumOff val="25000"/>
                  </a:schemeClr>
                </a:solidFill>
              </a:rPr>
              <a:t> </a:t>
            </a:r>
            <a:r>
              <a:rPr lang="en-US" sz="2100" dirty="0" err="1">
                <a:solidFill>
                  <a:schemeClr val="tx1">
                    <a:lumMod val="75000"/>
                    <a:lumOff val="25000"/>
                  </a:schemeClr>
                </a:solidFill>
              </a:rPr>
              <a:t>thực</a:t>
            </a:r>
            <a:r>
              <a:rPr lang="en-US" sz="2100" dirty="0">
                <a:solidFill>
                  <a:schemeClr val="tx1">
                    <a:lumMod val="75000"/>
                    <a:lumOff val="25000"/>
                  </a:schemeClr>
                </a:solidFill>
              </a:rPr>
              <a:t> </a:t>
            </a:r>
            <a:r>
              <a:rPr lang="en-US" sz="2100" dirty="0" err="1">
                <a:solidFill>
                  <a:schemeClr val="tx1">
                    <a:lumMod val="75000"/>
                    <a:lumOff val="25000"/>
                  </a:schemeClr>
                </a:solidFill>
              </a:rPr>
              <a:t>phẩm</a:t>
            </a:r>
            <a:r>
              <a:rPr lang="en-US" sz="2100" dirty="0">
                <a:solidFill>
                  <a:schemeClr val="tx1">
                    <a:lumMod val="75000"/>
                    <a:lumOff val="25000"/>
                  </a:schemeClr>
                </a:solidFill>
              </a:rPr>
              <a:t> </a:t>
            </a:r>
            <a:r>
              <a:rPr lang="en-US" sz="2100" dirty="0" err="1">
                <a:solidFill>
                  <a:schemeClr val="tx1">
                    <a:lumMod val="75000"/>
                    <a:lumOff val="25000"/>
                  </a:schemeClr>
                </a:solidFill>
              </a:rPr>
              <a:t>sai</a:t>
            </a:r>
            <a:r>
              <a:rPr lang="en-US" sz="2100" dirty="0">
                <a:solidFill>
                  <a:schemeClr val="tx1">
                    <a:lumMod val="75000"/>
                    <a:lumOff val="25000"/>
                  </a:schemeClr>
                </a:solidFill>
              </a:rPr>
              <a:t> </a:t>
            </a:r>
            <a:r>
              <a:rPr lang="en-US" sz="2100" dirty="0" err="1">
                <a:solidFill>
                  <a:schemeClr val="tx1">
                    <a:lumMod val="75000"/>
                    <a:lumOff val="25000"/>
                  </a:schemeClr>
                </a:solidFill>
              </a:rPr>
              <a:t>sự</a:t>
            </a:r>
            <a:r>
              <a:rPr lang="en-US" sz="2100" dirty="0">
                <a:solidFill>
                  <a:schemeClr val="tx1">
                    <a:lumMod val="75000"/>
                    <a:lumOff val="25000"/>
                  </a:schemeClr>
                </a:solidFill>
              </a:rPr>
              <a:t> </a:t>
            </a:r>
            <a:r>
              <a:rPr lang="en-US" sz="2100" dirty="0" err="1">
                <a:solidFill>
                  <a:schemeClr val="tx1">
                    <a:lumMod val="75000"/>
                    <a:lumOff val="25000"/>
                  </a:schemeClr>
                </a:solidFill>
              </a:rPr>
              <a:t>thật</a:t>
            </a:r>
            <a:endParaRPr lang="en-US" sz="2100" dirty="0">
              <a:solidFill>
                <a:schemeClr val="tx1">
                  <a:lumMod val="75000"/>
                  <a:lumOff val="25000"/>
                </a:schemeClr>
              </a:solidFill>
            </a:endParaRPr>
          </a:p>
          <a:p>
            <a:pPr lvl="2" defTabSz="457200">
              <a:spcBef>
                <a:spcPts val="1000"/>
              </a:spcBef>
              <a:buClr>
                <a:schemeClr val="accent1"/>
              </a:buClr>
              <a:buSzPct val="80000"/>
              <a:buFont typeface="Wingdings 3" charset="2"/>
              <a:buChar char=""/>
              <a:defRPr/>
            </a:pPr>
            <a:r>
              <a:rPr lang="en-US" sz="2100" dirty="0" err="1">
                <a:solidFill>
                  <a:schemeClr val="tx1">
                    <a:lumMod val="75000"/>
                    <a:lumOff val="25000"/>
                  </a:schemeClr>
                </a:solidFill>
              </a:rPr>
              <a:t>Sản</a:t>
            </a:r>
            <a:r>
              <a:rPr lang="en-US" sz="2100" dirty="0">
                <a:solidFill>
                  <a:schemeClr val="tx1">
                    <a:lumMod val="75000"/>
                    <a:lumOff val="25000"/>
                  </a:schemeClr>
                </a:solidFill>
              </a:rPr>
              <a:t> </a:t>
            </a:r>
            <a:r>
              <a:rPr lang="en-US" sz="2100" dirty="0" err="1">
                <a:solidFill>
                  <a:schemeClr val="tx1">
                    <a:lumMod val="75000"/>
                    <a:lumOff val="25000"/>
                  </a:schemeClr>
                </a:solidFill>
              </a:rPr>
              <a:t>xuất</a:t>
            </a:r>
            <a:r>
              <a:rPr lang="en-US" sz="2100" dirty="0">
                <a:solidFill>
                  <a:schemeClr val="tx1">
                    <a:lumMod val="75000"/>
                    <a:lumOff val="25000"/>
                  </a:schemeClr>
                </a:solidFill>
              </a:rPr>
              <a:t>, </a:t>
            </a:r>
            <a:r>
              <a:rPr lang="en-US" sz="2100" dirty="0" err="1">
                <a:solidFill>
                  <a:schemeClr val="tx1">
                    <a:lumMod val="75000"/>
                    <a:lumOff val="25000"/>
                  </a:schemeClr>
                </a:solidFill>
              </a:rPr>
              <a:t>kinh</a:t>
            </a:r>
            <a:r>
              <a:rPr lang="en-US" sz="2100" dirty="0">
                <a:solidFill>
                  <a:schemeClr val="tx1">
                    <a:lumMod val="75000"/>
                    <a:lumOff val="25000"/>
                  </a:schemeClr>
                </a:solidFill>
              </a:rPr>
              <a:t> </a:t>
            </a:r>
            <a:r>
              <a:rPr lang="en-US" sz="2100" dirty="0" err="1">
                <a:solidFill>
                  <a:schemeClr val="tx1">
                    <a:lumMod val="75000"/>
                    <a:lumOff val="25000"/>
                  </a:schemeClr>
                </a:solidFill>
              </a:rPr>
              <a:t>doanh</a:t>
            </a:r>
            <a:r>
              <a:rPr lang="en-US" sz="2100" dirty="0">
                <a:solidFill>
                  <a:schemeClr val="tx1">
                    <a:lumMod val="75000"/>
                    <a:lumOff val="25000"/>
                  </a:schemeClr>
                </a:solidFill>
              </a:rPr>
              <a:t> </a:t>
            </a:r>
            <a:r>
              <a:rPr lang="en-US" sz="2100" dirty="0" err="1">
                <a:solidFill>
                  <a:schemeClr val="tx1">
                    <a:lumMod val="75000"/>
                    <a:lumOff val="25000"/>
                  </a:schemeClr>
                </a:solidFill>
              </a:rPr>
              <a:t>thực</a:t>
            </a:r>
            <a:r>
              <a:rPr lang="en-US" sz="2100" dirty="0">
                <a:solidFill>
                  <a:schemeClr val="tx1">
                    <a:lumMod val="75000"/>
                    <a:lumOff val="25000"/>
                  </a:schemeClr>
                </a:solidFill>
              </a:rPr>
              <a:t> </a:t>
            </a:r>
            <a:r>
              <a:rPr lang="en-US" sz="2100" dirty="0" err="1">
                <a:solidFill>
                  <a:schemeClr val="tx1">
                    <a:lumMod val="75000"/>
                    <a:lumOff val="25000"/>
                  </a:schemeClr>
                </a:solidFill>
              </a:rPr>
              <a:t>phẩm</a:t>
            </a:r>
            <a:r>
              <a:rPr lang="en-US" sz="2100" dirty="0">
                <a:solidFill>
                  <a:schemeClr val="tx1">
                    <a:lumMod val="75000"/>
                    <a:lumOff val="25000"/>
                  </a:schemeClr>
                </a:solidFill>
              </a:rPr>
              <a:t> </a:t>
            </a:r>
            <a:r>
              <a:rPr lang="en-US" sz="2100" dirty="0" err="1">
                <a:solidFill>
                  <a:schemeClr val="tx1">
                    <a:lumMod val="75000"/>
                    <a:lumOff val="25000"/>
                  </a:schemeClr>
                </a:solidFill>
              </a:rPr>
              <a:t>bị</a:t>
            </a:r>
            <a:r>
              <a:rPr lang="en-US" sz="2100" dirty="0">
                <a:solidFill>
                  <a:schemeClr val="tx1">
                    <a:lumMod val="75000"/>
                    <a:lumOff val="25000"/>
                  </a:schemeClr>
                </a:solidFill>
              </a:rPr>
              <a:t> </a:t>
            </a:r>
            <a:r>
              <a:rPr lang="en-US" sz="2100" dirty="0" err="1">
                <a:solidFill>
                  <a:schemeClr val="tx1">
                    <a:lumMod val="75000"/>
                    <a:lumOff val="25000"/>
                  </a:schemeClr>
                </a:solidFill>
              </a:rPr>
              <a:t>biến</a:t>
            </a:r>
            <a:r>
              <a:rPr lang="en-US" sz="2100" dirty="0">
                <a:solidFill>
                  <a:schemeClr val="tx1">
                    <a:lumMod val="75000"/>
                    <a:lumOff val="25000"/>
                  </a:schemeClr>
                </a:solidFill>
              </a:rPr>
              <a:t> </a:t>
            </a:r>
            <a:r>
              <a:rPr lang="en-US" sz="2100" dirty="0" err="1">
                <a:solidFill>
                  <a:schemeClr val="tx1">
                    <a:lumMod val="75000"/>
                    <a:lumOff val="25000"/>
                  </a:schemeClr>
                </a:solidFill>
              </a:rPr>
              <a:t>chất</a:t>
            </a:r>
            <a:r>
              <a:rPr lang="en-US" sz="2100" dirty="0">
                <a:solidFill>
                  <a:schemeClr val="tx1">
                    <a:lumMod val="75000"/>
                    <a:lumOff val="25000"/>
                  </a:schemeClr>
                </a:solidFill>
              </a:rPr>
              <a:t> </a:t>
            </a:r>
          </a:p>
          <a:p>
            <a:pPr lvl="2" defTabSz="457200">
              <a:spcBef>
                <a:spcPts val="1000"/>
              </a:spcBef>
              <a:buClr>
                <a:schemeClr val="accent1"/>
              </a:buClr>
              <a:buSzPct val="80000"/>
              <a:buFont typeface="Wingdings 3" charset="2"/>
              <a:buChar char=""/>
              <a:defRPr/>
            </a:pPr>
            <a:r>
              <a:rPr lang="en-US" sz="2100" dirty="0" err="1">
                <a:solidFill>
                  <a:schemeClr val="tx1">
                    <a:lumMod val="75000"/>
                    <a:lumOff val="25000"/>
                  </a:schemeClr>
                </a:solidFill>
              </a:rPr>
              <a:t>Sử</a:t>
            </a:r>
            <a:r>
              <a:rPr lang="en-US" sz="2100" dirty="0">
                <a:solidFill>
                  <a:schemeClr val="tx1">
                    <a:lumMod val="75000"/>
                    <a:lumOff val="25000"/>
                  </a:schemeClr>
                </a:solidFill>
              </a:rPr>
              <a:t> </a:t>
            </a:r>
            <a:r>
              <a:rPr lang="en-US" sz="2100" dirty="0" err="1">
                <a:solidFill>
                  <a:schemeClr val="tx1">
                    <a:lumMod val="75000"/>
                    <a:lumOff val="25000"/>
                  </a:schemeClr>
                </a:solidFill>
              </a:rPr>
              <a:t>dụng</a:t>
            </a:r>
            <a:r>
              <a:rPr lang="en-US" sz="2100" dirty="0">
                <a:solidFill>
                  <a:schemeClr val="tx1">
                    <a:lumMod val="75000"/>
                    <a:lumOff val="25000"/>
                  </a:schemeClr>
                </a:solidFill>
              </a:rPr>
              <a:t> </a:t>
            </a:r>
            <a:r>
              <a:rPr lang="en-US" sz="2100" dirty="0" err="1">
                <a:solidFill>
                  <a:schemeClr val="tx1">
                    <a:lumMod val="75000"/>
                    <a:lumOff val="25000"/>
                  </a:schemeClr>
                </a:solidFill>
              </a:rPr>
              <a:t>hóa</a:t>
            </a:r>
            <a:r>
              <a:rPr lang="en-US" sz="2100" dirty="0">
                <a:solidFill>
                  <a:schemeClr val="tx1">
                    <a:lumMod val="75000"/>
                    <a:lumOff val="25000"/>
                  </a:schemeClr>
                </a:solidFill>
              </a:rPr>
              <a:t> </a:t>
            </a:r>
            <a:r>
              <a:rPr lang="en-US" sz="2100" dirty="0" err="1">
                <a:solidFill>
                  <a:schemeClr val="tx1">
                    <a:lumMod val="75000"/>
                    <a:lumOff val="25000"/>
                  </a:schemeClr>
                </a:solidFill>
              </a:rPr>
              <a:t>chất</a:t>
            </a:r>
            <a:r>
              <a:rPr lang="en-US" sz="2100" dirty="0">
                <a:solidFill>
                  <a:schemeClr val="tx1">
                    <a:lumMod val="75000"/>
                    <a:lumOff val="25000"/>
                  </a:schemeClr>
                </a:solidFill>
              </a:rPr>
              <a:t> </a:t>
            </a:r>
            <a:r>
              <a:rPr lang="en-US" sz="2100" dirty="0" err="1">
                <a:solidFill>
                  <a:schemeClr val="tx1">
                    <a:lumMod val="75000"/>
                    <a:lumOff val="25000"/>
                  </a:schemeClr>
                </a:solidFill>
              </a:rPr>
              <a:t>không</a:t>
            </a:r>
            <a:r>
              <a:rPr lang="en-US" sz="2100" dirty="0">
                <a:solidFill>
                  <a:schemeClr val="tx1">
                    <a:lumMod val="75000"/>
                    <a:lumOff val="25000"/>
                  </a:schemeClr>
                </a:solidFill>
              </a:rPr>
              <a:t> </a:t>
            </a:r>
            <a:r>
              <a:rPr lang="en-US" sz="2100" dirty="0" err="1">
                <a:solidFill>
                  <a:schemeClr val="tx1">
                    <a:lumMod val="75000"/>
                    <a:lumOff val="25000"/>
                  </a:schemeClr>
                </a:solidFill>
              </a:rPr>
              <a:t>rõ</a:t>
            </a:r>
            <a:r>
              <a:rPr lang="en-US" sz="2100" dirty="0">
                <a:solidFill>
                  <a:schemeClr val="tx1">
                    <a:lumMod val="75000"/>
                    <a:lumOff val="25000"/>
                  </a:schemeClr>
                </a:solidFill>
              </a:rPr>
              <a:t> </a:t>
            </a:r>
            <a:r>
              <a:rPr lang="en-US" sz="2100" dirty="0" err="1">
                <a:solidFill>
                  <a:schemeClr val="tx1">
                    <a:lumMod val="75000"/>
                    <a:lumOff val="25000"/>
                  </a:schemeClr>
                </a:solidFill>
              </a:rPr>
              <a:t>nguồn</a:t>
            </a:r>
            <a:r>
              <a:rPr lang="en-US" sz="2100" dirty="0">
                <a:solidFill>
                  <a:schemeClr val="tx1">
                    <a:lumMod val="75000"/>
                    <a:lumOff val="25000"/>
                  </a:schemeClr>
                </a:solidFill>
              </a:rPr>
              <a:t> </a:t>
            </a:r>
            <a:r>
              <a:rPr lang="en-US" sz="2100" dirty="0" err="1">
                <a:solidFill>
                  <a:schemeClr val="tx1">
                    <a:lumMod val="75000"/>
                    <a:lumOff val="25000"/>
                  </a:schemeClr>
                </a:solidFill>
              </a:rPr>
              <a:t>gốc</a:t>
            </a:r>
            <a:endParaRPr lang="en-US" sz="2100" dirty="0">
              <a:solidFill>
                <a:schemeClr val="tx1">
                  <a:lumMod val="75000"/>
                  <a:lumOff val="25000"/>
                </a:schemeClr>
              </a:solidFill>
            </a:endParaRPr>
          </a:p>
          <a:p>
            <a:pPr lvl="2" defTabSz="457200">
              <a:spcBef>
                <a:spcPts val="1000"/>
              </a:spcBef>
              <a:buClr>
                <a:schemeClr val="accent1"/>
              </a:buClr>
              <a:buSzPct val="80000"/>
              <a:buFont typeface="Wingdings 3" charset="2"/>
              <a:buChar char=""/>
              <a:defRPr/>
            </a:pPr>
            <a:r>
              <a:rPr lang="en-US" sz="2100" dirty="0">
                <a:solidFill>
                  <a:schemeClr val="tx1">
                    <a:lumMod val="75000"/>
                    <a:lumOff val="25000"/>
                  </a:schemeClr>
                </a:solidFill>
              </a:rPr>
              <a:t> </a:t>
            </a:r>
            <a:r>
              <a:rPr lang="en-US" sz="2100" dirty="0" err="1">
                <a:solidFill>
                  <a:schemeClr val="tx1">
                    <a:lumMod val="75000"/>
                    <a:lumOff val="25000"/>
                  </a:schemeClr>
                </a:solidFill>
              </a:rPr>
              <a:t>Sử</a:t>
            </a:r>
            <a:r>
              <a:rPr lang="en-US" sz="2100" dirty="0">
                <a:solidFill>
                  <a:schemeClr val="tx1">
                    <a:lumMod val="75000"/>
                    <a:lumOff val="25000"/>
                  </a:schemeClr>
                </a:solidFill>
              </a:rPr>
              <a:t> </a:t>
            </a:r>
            <a:r>
              <a:rPr lang="en-US" sz="2100" dirty="0" err="1">
                <a:solidFill>
                  <a:schemeClr val="tx1">
                    <a:lumMod val="75000"/>
                    <a:lumOff val="25000"/>
                  </a:schemeClr>
                </a:solidFill>
              </a:rPr>
              <a:t>dụng</a:t>
            </a:r>
            <a:r>
              <a:rPr lang="en-US" sz="2100" dirty="0">
                <a:solidFill>
                  <a:schemeClr val="tx1">
                    <a:lumMod val="75000"/>
                    <a:lumOff val="25000"/>
                  </a:schemeClr>
                </a:solidFill>
              </a:rPr>
              <a:t> </a:t>
            </a:r>
            <a:r>
              <a:rPr lang="en-US" sz="2100" dirty="0" err="1">
                <a:solidFill>
                  <a:schemeClr val="tx1">
                    <a:lumMod val="75000"/>
                    <a:lumOff val="25000"/>
                  </a:schemeClr>
                </a:solidFill>
              </a:rPr>
              <a:t>động</a:t>
            </a:r>
            <a:r>
              <a:rPr lang="en-US" sz="2100" dirty="0">
                <a:solidFill>
                  <a:schemeClr val="tx1">
                    <a:lumMod val="75000"/>
                    <a:lumOff val="25000"/>
                  </a:schemeClr>
                </a:solidFill>
              </a:rPr>
              <a:t> </a:t>
            </a:r>
            <a:r>
              <a:rPr lang="en-US" sz="2100" dirty="0" err="1">
                <a:solidFill>
                  <a:schemeClr val="tx1">
                    <a:lumMod val="75000"/>
                    <a:lumOff val="25000"/>
                  </a:schemeClr>
                </a:solidFill>
              </a:rPr>
              <a:t>vật</a:t>
            </a:r>
            <a:r>
              <a:rPr lang="en-US" sz="2100" dirty="0">
                <a:solidFill>
                  <a:schemeClr val="tx1">
                    <a:lumMod val="75000"/>
                    <a:lumOff val="25000"/>
                  </a:schemeClr>
                </a:solidFill>
              </a:rPr>
              <a:t> </a:t>
            </a:r>
            <a:r>
              <a:rPr lang="en-US" sz="2100" dirty="0" err="1">
                <a:solidFill>
                  <a:schemeClr val="tx1">
                    <a:lumMod val="75000"/>
                    <a:lumOff val="25000"/>
                  </a:schemeClr>
                </a:solidFill>
              </a:rPr>
              <a:t>chết</a:t>
            </a:r>
            <a:r>
              <a:rPr lang="en-US" sz="2100" dirty="0">
                <a:solidFill>
                  <a:schemeClr val="tx1">
                    <a:lumMod val="75000"/>
                    <a:lumOff val="25000"/>
                  </a:schemeClr>
                </a:solidFill>
              </a:rPr>
              <a:t> do </a:t>
            </a:r>
            <a:r>
              <a:rPr lang="en-US" sz="2100" dirty="0" err="1">
                <a:solidFill>
                  <a:schemeClr val="tx1">
                    <a:lumMod val="75000"/>
                    <a:lumOff val="25000"/>
                  </a:schemeClr>
                </a:solidFill>
              </a:rPr>
              <a:t>bệnh</a:t>
            </a:r>
            <a:r>
              <a:rPr lang="en-US" sz="2100" dirty="0">
                <a:solidFill>
                  <a:schemeClr val="tx1">
                    <a:lumMod val="75000"/>
                    <a:lumOff val="25000"/>
                  </a:schemeClr>
                </a:solidFill>
              </a:rPr>
              <a:t>, </a:t>
            </a:r>
            <a:r>
              <a:rPr lang="en-US" sz="2100" dirty="0" err="1">
                <a:solidFill>
                  <a:schemeClr val="tx1">
                    <a:lumMod val="75000"/>
                    <a:lumOff val="25000"/>
                  </a:schemeClr>
                </a:solidFill>
              </a:rPr>
              <a:t>dịch</a:t>
            </a:r>
            <a:r>
              <a:rPr lang="en-US" sz="2100" dirty="0">
                <a:solidFill>
                  <a:schemeClr val="tx1">
                    <a:lumMod val="75000"/>
                    <a:lumOff val="25000"/>
                  </a:schemeClr>
                </a:solidFill>
              </a:rPr>
              <a:t> </a:t>
            </a:r>
            <a:r>
              <a:rPr lang="en-US" sz="2100" dirty="0" err="1">
                <a:solidFill>
                  <a:schemeClr val="tx1">
                    <a:lumMod val="75000"/>
                    <a:lumOff val="25000"/>
                  </a:schemeClr>
                </a:solidFill>
              </a:rPr>
              <a:t>để</a:t>
            </a:r>
            <a:r>
              <a:rPr lang="en-US" sz="2100" dirty="0">
                <a:solidFill>
                  <a:schemeClr val="tx1">
                    <a:lumMod val="75000"/>
                    <a:lumOff val="25000"/>
                  </a:schemeClr>
                </a:solidFill>
              </a:rPr>
              <a:t> </a:t>
            </a:r>
            <a:r>
              <a:rPr lang="en-US" sz="2100" dirty="0" err="1">
                <a:solidFill>
                  <a:schemeClr val="tx1">
                    <a:lumMod val="75000"/>
                    <a:lumOff val="25000"/>
                  </a:schemeClr>
                </a:solidFill>
              </a:rPr>
              <a:t>làm</a:t>
            </a:r>
            <a:r>
              <a:rPr lang="en-US" sz="2100" dirty="0">
                <a:solidFill>
                  <a:schemeClr val="tx1">
                    <a:lumMod val="75000"/>
                    <a:lumOff val="25000"/>
                  </a:schemeClr>
                </a:solidFill>
              </a:rPr>
              <a:t> </a:t>
            </a:r>
            <a:r>
              <a:rPr lang="en-US" sz="2100" dirty="0" err="1">
                <a:solidFill>
                  <a:schemeClr val="tx1">
                    <a:lumMod val="75000"/>
                    <a:lumOff val="25000"/>
                  </a:schemeClr>
                </a:solidFill>
              </a:rPr>
              <a:t>nguyên</a:t>
            </a:r>
            <a:r>
              <a:rPr lang="en-US" sz="2100" dirty="0">
                <a:solidFill>
                  <a:schemeClr val="tx1">
                    <a:lumMod val="75000"/>
                    <a:lumOff val="25000"/>
                  </a:schemeClr>
                </a:solidFill>
              </a:rPr>
              <a:t> </a:t>
            </a:r>
            <a:r>
              <a:rPr lang="en-US" sz="2100" dirty="0" err="1">
                <a:solidFill>
                  <a:schemeClr val="tx1">
                    <a:lumMod val="75000"/>
                    <a:lumOff val="25000"/>
                  </a:schemeClr>
                </a:solidFill>
              </a:rPr>
              <a:t>liệu</a:t>
            </a:r>
            <a:r>
              <a:rPr lang="en-US" sz="2100" dirty="0">
                <a:solidFill>
                  <a:schemeClr val="tx1">
                    <a:lumMod val="75000"/>
                    <a:lumOff val="25000"/>
                  </a:schemeClr>
                </a:solidFill>
              </a:rPr>
              <a:t> </a:t>
            </a:r>
            <a:r>
              <a:rPr lang="en-US" sz="2100" dirty="0" err="1">
                <a:solidFill>
                  <a:schemeClr val="tx1">
                    <a:lumMod val="75000"/>
                    <a:lumOff val="25000"/>
                  </a:schemeClr>
                </a:solidFill>
              </a:rPr>
              <a:t>chế</a:t>
            </a:r>
            <a:r>
              <a:rPr lang="en-US" sz="2100" dirty="0">
                <a:solidFill>
                  <a:schemeClr val="tx1">
                    <a:lumMod val="75000"/>
                    <a:lumOff val="25000"/>
                  </a:schemeClr>
                </a:solidFill>
              </a:rPr>
              <a:t> </a:t>
            </a:r>
            <a:r>
              <a:rPr lang="en-US" sz="2100" dirty="0" err="1">
                <a:solidFill>
                  <a:schemeClr val="tx1">
                    <a:lumMod val="75000"/>
                    <a:lumOff val="25000"/>
                  </a:schemeClr>
                </a:solidFill>
              </a:rPr>
              <a:t>biến</a:t>
            </a:r>
            <a:r>
              <a:rPr lang="en-US" sz="2100" dirty="0">
                <a:solidFill>
                  <a:schemeClr val="tx1">
                    <a:lumMod val="75000"/>
                    <a:lumOff val="25000"/>
                  </a:schemeClr>
                </a:solidFill>
              </a:rPr>
              <a:t> </a:t>
            </a:r>
            <a:r>
              <a:rPr lang="en-US" sz="2100" dirty="0" err="1">
                <a:solidFill>
                  <a:schemeClr val="tx1">
                    <a:lumMod val="75000"/>
                    <a:lumOff val="25000"/>
                  </a:schemeClr>
                </a:solidFill>
              </a:rPr>
              <a:t>thực</a:t>
            </a:r>
            <a:r>
              <a:rPr lang="en-US" sz="2100" dirty="0">
                <a:solidFill>
                  <a:schemeClr val="tx1">
                    <a:lumMod val="75000"/>
                    <a:lumOff val="25000"/>
                  </a:schemeClr>
                </a:solidFill>
              </a:rPr>
              <a:t> </a:t>
            </a:r>
            <a:r>
              <a:rPr lang="en-US" sz="2100" dirty="0" err="1">
                <a:solidFill>
                  <a:schemeClr val="tx1">
                    <a:lumMod val="75000"/>
                    <a:lumOff val="25000"/>
                  </a:schemeClr>
                </a:solidFill>
              </a:rPr>
              <a:t>phẩm</a:t>
            </a:r>
            <a:endParaRPr lang="en-US" sz="2100" dirty="0">
              <a:solidFill>
                <a:schemeClr val="tx1">
                  <a:lumMod val="75000"/>
                  <a:lumOff val="25000"/>
                </a:schemeClr>
              </a:solidFill>
            </a:endParaRPr>
          </a:p>
          <a:p>
            <a:pPr lvl="2" defTabSz="457200">
              <a:spcBef>
                <a:spcPts val="1000"/>
              </a:spcBef>
              <a:buClr>
                <a:schemeClr val="accent1"/>
              </a:buClr>
              <a:buSzPct val="80000"/>
              <a:buFont typeface="Wingdings 3" charset="2"/>
              <a:buChar char=""/>
              <a:defRPr/>
            </a:pPr>
            <a:r>
              <a:rPr lang="en-US" sz="2100" dirty="0" err="1">
                <a:solidFill>
                  <a:schemeClr val="tx1">
                    <a:lumMod val="75000"/>
                    <a:lumOff val="25000"/>
                  </a:schemeClr>
                </a:solidFill>
              </a:rPr>
              <a:t>Sử</a:t>
            </a:r>
            <a:r>
              <a:rPr lang="en-US" sz="2100" dirty="0">
                <a:solidFill>
                  <a:schemeClr val="tx1">
                    <a:lumMod val="75000"/>
                    <a:lumOff val="25000"/>
                  </a:schemeClr>
                </a:solidFill>
              </a:rPr>
              <a:t> </a:t>
            </a:r>
            <a:r>
              <a:rPr lang="en-US" sz="2100" dirty="0" err="1">
                <a:solidFill>
                  <a:schemeClr val="tx1">
                    <a:lumMod val="75000"/>
                    <a:lumOff val="25000"/>
                  </a:schemeClr>
                </a:solidFill>
              </a:rPr>
              <a:t>dụng</a:t>
            </a:r>
            <a:r>
              <a:rPr lang="en-US" sz="2100" dirty="0">
                <a:solidFill>
                  <a:schemeClr val="tx1">
                    <a:lumMod val="75000"/>
                    <a:lumOff val="25000"/>
                  </a:schemeClr>
                </a:solidFill>
              </a:rPr>
              <a:t> </a:t>
            </a:r>
            <a:r>
              <a:rPr lang="en-US" sz="2100" dirty="0" err="1">
                <a:solidFill>
                  <a:schemeClr val="tx1">
                    <a:lumMod val="75000"/>
                    <a:lumOff val="25000"/>
                  </a:schemeClr>
                </a:solidFill>
              </a:rPr>
              <a:t>nguyên</a:t>
            </a:r>
            <a:r>
              <a:rPr lang="en-US" sz="2100" dirty="0">
                <a:solidFill>
                  <a:schemeClr val="tx1">
                    <a:lumMod val="75000"/>
                    <a:lumOff val="25000"/>
                  </a:schemeClr>
                </a:solidFill>
              </a:rPr>
              <a:t> </a:t>
            </a:r>
            <a:r>
              <a:rPr lang="en-US" sz="2100" dirty="0" err="1">
                <a:solidFill>
                  <a:schemeClr val="tx1">
                    <a:lumMod val="75000"/>
                    <a:lumOff val="25000"/>
                  </a:schemeClr>
                </a:solidFill>
              </a:rPr>
              <a:t>liệu</a:t>
            </a:r>
            <a:r>
              <a:rPr lang="en-US" sz="2100" dirty="0">
                <a:solidFill>
                  <a:schemeClr val="tx1">
                    <a:lumMod val="75000"/>
                    <a:lumOff val="25000"/>
                  </a:schemeClr>
                </a:solidFill>
              </a:rPr>
              <a:t> </a:t>
            </a:r>
            <a:r>
              <a:rPr lang="en-US" sz="2100" dirty="0" err="1">
                <a:solidFill>
                  <a:schemeClr val="tx1">
                    <a:lumMod val="75000"/>
                    <a:lumOff val="25000"/>
                  </a:schemeClr>
                </a:solidFill>
              </a:rPr>
              <a:t>không</a:t>
            </a:r>
            <a:r>
              <a:rPr lang="en-US" sz="2100" dirty="0">
                <a:solidFill>
                  <a:schemeClr val="tx1">
                    <a:lumMod val="75000"/>
                    <a:lumOff val="25000"/>
                  </a:schemeClr>
                </a:solidFill>
              </a:rPr>
              <a:t> </a:t>
            </a:r>
            <a:r>
              <a:rPr lang="en-US" sz="2100" dirty="0" err="1">
                <a:solidFill>
                  <a:schemeClr val="tx1">
                    <a:lumMod val="75000"/>
                    <a:lumOff val="25000"/>
                  </a:schemeClr>
                </a:solidFill>
              </a:rPr>
              <a:t>thuộc</a:t>
            </a:r>
            <a:r>
              <a:rPr lang="en-US" sz="2100" dirty="0">
                <a:solidFill>
                  <a:schemeClr val="tx1">
                    <a:lumMod val="75000"/>
                    <a:lumOff val="25000"/>
                  </a:schemeClr>
                </a:solidFill>
              </a:rPr>
              <a:t> </a:t>
            </a:r>
            <a:r>
              <a:rPr lang="en-US" sz="2100" dirty="0" err="1">
                <a:solidFill>
                  <a:schemeClr val="tx1">
                    <a:lumMod val="75000"/>
                    <a:lumOff val="25000"/>
                  </a:schemeClr>
                </a:solidFill>
              </a:rPr>
              <a:t>loại</a:t>
            </a:r>
            <a:r>
              <a:rPr lang="en-US" sz="2100" dirty="0">
                <a:solidFill>
                  <a:schemeClr val="tx1">
                    <a:lumMod val="75000"/>
                    <a:lumOff val="25000"/>
                  </a:schemeClr>
                </a:solidFill>
              </a:rPr>
              <a:t> </a:t>
            </a:r>
            <a:r>
              <a:rPr lang="en-US" sz="2100" dirty="0" err="1">
                <a:solidFill>
                  <a:schemeClr val="tx1">
                    <a:lumMod val="75000"/>
                    <a:lumOff val="25000"/>
                  </a:schemeClr>
                </a:solidFill>
              </a:rPr>
              <a:t>dùng</a:t>
            </a:r>
            <a:r>
              <a:rPr lang="en-US" sz="2100" dirty="0">
                <a:solidFill>
                  <a:schemeClr val="tx1">
                    <a:lumMod val="75000"/>
                    <a:lumOff val="25000"/>
                  </a:schemeClr>
                </a:solidFill>
              </a:rPr>
              <a:t> </a:t>
            </a:r>
            <a:r>
              <a:rPr lang="en-US" sz="2100" dirty="0" err="1">
                <a:solidFill>
                  <a:schemeClr val="tx1">
                    <a:lumMod val="75000"/>
                    <a:lumOff val="25000"/>
                  </a:schemeClr>
                </a:solidFill>
              </a:rPr>
              <a:t>cho</a:t>
            </a:r>
            <a:r>
              <a:rPr lang="en-US" sz="2100" dirty="0">
                <a:solidFill>
                  <a:schemeClr val="tx1">
                    <a:lumMod val="75000"/>
                    <a:lumOff val="25000"/>
                  </a:schemeClr>
                </a:solidFill>
              </a:rPr>
              <a:t> </a:t>
            </a:r>
            <a:r>
              <a:rPr lang="en-US" sz="2100" dirty="0" err="1">
                <a:solidFill>
                  <a:schemeClr val="tx1">
                    <a:lumMod val="75000"/>
                    <a:lumOff val="25000"/>
                  </a:schemeClr>
                </a:solidFill>
              </a:rPr>
              <a:t>thực</a:t>
            </a:r>
            <a:r>
              <a:rPr lang="en-US" sz="2100" dirty="0">
                <a:solidFill>
                  <a:schemeClr val="tx1">
                    <a:lumMod val="75000"/>
                    <a:lumOff val="25000"/>
                  </a:schemeClr>
                </a:solidFill>
              </a:rPr>
              <a:t> </a:t>
            </a:r>
            <a:r>
              <a:rPr lang="en-US" sz="2100" dirty="0" err="1">
                <a:solidFill>
                  <a:schemeClr val="tx1">
                    <a:lumMod val="75000"/>
                    <a:lumOff val="25000"/>
                  </a:schemeClr>
                </a:solidFill>
              </a:rPr>
              <a:t>phẩm</a:t>
            </a:r>
            <a:endParaRPr lang="en-US" sz="2100" dirty="0">
              <a:solidFill>
                <a:schemeClr val="tx1">
                  <a:lumMod val="75000"/>
                  <a:lumOff val="25000"/>
                </a:schemeClr>
              </a:solidFill>
            </a:endParaRPr>
          </a:p>
          <a:p>
            <a:pPr lvl="2" defTabSz="457200">
              <a:spcBef>
                <a:spcPts val="1000"/>
              </a:spcBef>
              <a:buClr>
                <a:schemeClr val="accent1"/>
              </a:buClr>
              <a:buSzPct val="80000"/>
              <a:buFont typeface="Wingdings 3" charset="2"/>
              <a:buChar char=""/>
              <a:defRPr/>
            </a:pPr>
            <a:r>
              <a:rPr lang="en-US" sz="2100" dirty="0" err="1">
                <a:solidFill>
                  <a:schemeClr val="tx1">
                    <a:lumMod val="75000"/>
                    <a:lumOff val="25000"/>
                  </a:schemeClr>
                </a:solidFill>
              </a:rPr>
              <a:t>Sử</a:t>
            </a:r>
            <a:r>
              <a:rPr lang="en-US" sz="2100" dirty="0">
                <a:solidFill>
                  <a:schemeClr val="tx1">
                    <a:lumMod val="75000"/>
                    <a:lumOff val="25000"/>
                  </a:schemeClr>
                </a:solidFill>
              </a:rPr>
              <a:t> </a:t>
            </a:r>
            <a:r>
              <a:rPr lang="en-US" sz="2100" dirty="0" err="1">
                <a:solidFill>
                  <a:schemeClr val="tx1">
                    <a:lumMod val="75000"/>
                    <a:lumOff val="25000"/>
                  </a:schemeClr>
                </a:solidFill>
              </a:rPr>
              <a:t>dụng</a:t>
            </a:r>
            <a:r>
              <a:rPr lang="en-US" sz="2100" dirty="0">
                <a:solidFill>
                  <a:schemeClr val="tx1">
                    <a:lumMod val="75000"/>
                    <a:lumOff val="25000"/>
                  </a:schemeClr>
                </a:solidFill>
              </a:rPr>
              <a:t> </a:t>
            </a:r>
            <a:r>
              <a:rPr lang="en-US" sz="2100" dirty="0" err="1">
                <a:solidFill>
                  <a:schemeClr val="tx1">
                    <a:lumMod val="75000"/>
                    <a:lumOff val="25000"/>
                  </a:schemeClr>
                </a:solidFill>
              </a:rPr>
              <a:t>nguyên</a:t>
            </a:r>
            <a:r>
              <a:rPr lang="en-US" sz="2100" dirty="0">
                <a:solidFill>
                  <a:schemeClr val="tx1">
                    <a:lumMod val="75000"/>
                    <a:lumOff val="25000"/>
                  </a:schemeClr>
                </a:solidFill>
              </a:rPr>
              <a:t> </a:t>
            </a:r>
            <a:r>
              <a:rPr lang="en-US" sz="2100" dirty="0" err="1">
                <a:solidFill>
                  <a:schemeClr val="tx1">
                    <a:lumMod val="75000"/>
                    <a:lumOff val="25000"/>
                  </a:schemeClr>
                </a:solidFill>
              </a:rPr>
              <a:t>liệu</a:t>
            </a:r>
            <a:r>
              <a:rPr lang="en-US" sz="2100" dirty="0">
                <a:solidFill>
                  <a:schemeClr val="tx1">
                    <a:lumMod val="75000"/>
                    <a:lumOff val="25000"/>
                  </a:schemeClr>
                </a:solidFill>
              </a:rPr>
              <a:t> </a:t>
            </a:r>
            <a:r>
              <a:rPr lang="en-US" sz="2100" dirty="0" err="1">
                <a:solidFill>
                  <a:schemeClr val="tx1">
                    <a:lumMod val="75000"/>
                    <a:lumOff val="25000"/>
                  </a:schemeClr>
                </a:solidFill>
              </a:rPr>
              <a:t>thực</a:t>
            </a:r>
            <a:r>
              <a:rPr lang="en-US" sz="2100" dirty="0">
                <a:solidFill>
                  <a:schemeClr val="tx1">
                    <a:lumMod val="75000"/>
                    <a:lumOff val="25000"/>
                  </a:schemeClr>
                </a:solidFill>
              </a:rPr>
              <a:t> </a:t>
            </a:r>
            <a:r>
              <a:rPr lang="en-US" sz="2100" dirty="0" err="1">
                <a:solidFill>
                  <a:schemeClr val="tx1">
                    <a:lumMod val="75000"/>
                    <a:lumOff val="25000"/>
                  </a:schemeClr>
                </a:solidFill>
              </a:rPr>
              <a:t>phẩm</a:t>
            </a:r>
            <a:r>
              <a:rPr lang="en-US" sz="2100" dirty="0">
                <a:solidFill>
                  <a:schemeClr val="tx1">
                    <a:lumMod val="75000"/>
                    <a:lumOff val="25000"/>
                  </a:schemeClr>
                </a:solidFill>
              </a:rPr>
              <a:t> </a:t>
            </a:r>
            <a:r>
              <a:rPr lang="en-US" sz="2100" dirty="0" err="1">
                <a:solidFill>
                  <a:schemeClr val="tx1">
                    <a:lumMod val="75000"/>
                    <a:lumOff val="25000"/>
                  </a:schemeClr>
                </a:solidFill>
              </a:rPr>
              <a:t>đã</a:t>
            </a:r>
            <a:r>
              <a:rPr lang="en-US" sz="2100" dirty="0">
                <a:solidFill>
                  <a:schemeClr val="tx1">
                    <a:lumMod val="75000"/>
                    <a:lumOff val="25000"/>
                  </a:schemeClr>
                </a:solidFill>
              </a:rPr>
              <a:t> </a:t>
            </a:r>
            <a:r>
              <a:rPr lang="en-US" sz="2100" dirty="0" err="1">
                <a:solidFill>
                  <a:schemeClr val="tx1">
                    <a:lumMod val="75000"/>
                    <a:lumOff val="25000"/>
                  </a:schemeClr>
                </a:solidFill>
              </a:rPr>
              <a:t>quá</a:t>
            </a:r>
            <a:r>
              <a:rPr lang="en-US" sz="2100" dirty="0">
                <a:solidFill>
                  <a:schemeClr val="tx1">
                    <a:lumMod val="75000"/>
                    <a:lumOff val="25000"/>
                  </a:schemeClr>
                </a:solidFill>
              </a:rPr>
              <a:t> </a:t>
            </a:r>
            <a:r>
              <a:rPr lang="en-US" sz="2100" dirty="0" err="1">
                <a:solidFill>
                  <a:schemeClr val="tx1">
                    <a:lumMod val="75000"/>
                    <a:lumOff val="25000"/>
                  </a:schemeClr>
                </a:solidFill>
              </a:rPr>
              <a:t>thời</a:t>
            </a:r>
            <a:r>
              <a:rPr lang="en-US" sz="2100" dirty="0">
                <a:solidFill>
                  <a:schemeClr val="tx1">
                    <a:lumMod val="75000"/>
                    <a:lumOff val="25000"/>
                  </a:schemeClr>
                </a:solidFill>
              </a:rPr>
              <a:t> </a:t>
            </a:r>
            <a:r>
              <a:rPr lang="en-US" sz="2100" dirty="0" err="1">
                <a:solidFill>
                  <a:schemeClr val="tx1">
                    <a:lumMod val="75000"/>
                    <a:lumOff val="25000"/>
                  </a:schemeClr>
                </a:solidFill>
              </a:rPr>
              <a:t>hạn</a:t>
            </a:r>
            <a:r>
              <a:rPr lang="en-US" sz="2100" dirty="0">
                <a:solidFill>
                  <a:schemeClr val="tx1">
                    <a:lumMod val="75000"/>
                    <a:lumOff val="25000"/>
                  </a:schemeClr>
                </a:solidFill>
              </a:rPr>
              <a:t> </a:t>
            </a:r>
            <a:r>
              <a:rPr lang="en-US" sz="2100" dirty="0" err="1">
                <a:solidFill>
                  <a:schemeClr val="tx1">
                    <a:lumMod val="75000"/>
                    <a:lumOff val="25000"/>
                  </a:schemeClr>
                </a:solidFill>
              </a:rPr>
              <a:t>sử</a:t>
            </a:r>
            <a:r>
              <a:rPr lang="en-US" sz="2100" dirty="0">
                <a:solidFill>
                  <a:schemeClr val="tx1">
                    <a:lumMod val="75000"/>
                    <a:lumOff val="25000"/>
                  </a:schemeClr>
                </a:solidFill>
              </a:rPr>
              <a:t> </a:t>
            </a:r>
            <a:r>
              <a:rPr lang="en-US" sz="2100" dirty="0" err="1">
                <a:solidFill>
                  <a:schemeClr val="tx1">
                    <a:lumMod val="75000"/>
                    <a:lumOff val="25000"/>
                  </a:schemeClr>
                </a:solidFill>
              </a:rPr>
              <a:t>dụng</a:t>
            </a:r>
            <a:endParaRPr lang="en-US" sz="2100" dirty="0">
              <a:solidFill>
                <a:schemeClr val="tx1">
                  <a:lumMod val="75000"/>
                  <a:lumOff val="25000"/>
                </a:schemeClr>
              </a:solidFill>
            </a:endParaRPr>
          </a:p>
          <a:p>
            <a:pPr lvl="2" defTabSz="457200">
              <a:spcBef>
                <a:spcPts val="1000"/>
              </a:spcBef>
              <a:buClr>
                <a:schemeClr val="accent1"/>
              </a:buClr>
              <a:buSzPct val="80000"/>
              <a:buFont typeface="Wingdings 3" charset="2"/>
              <a:buChar char=""/>
              <a:defRPr/>
            </a:pPr>
            <a:r>
              <a:rPr lang="en-US" sz="2100" dirty="0" err="1">
                <a:solidFill>
                  <a:schemeClr val="tx1">
                    <a:lumMod val="75000"/>
                    <a:lumOff val="25000"/>
                  </a:schemeClr>
                </a:solidFill>
              </a:rPr>
              <a:t>Sử</a:t>
            </a:r>
            <a:r>
              <a:rPr lang="en-US" sz="2100" dirty="0">
                <a:solidFill>
                  <a:schemeClr val="tx1">
                    <a:lumMod val="75000"/>
                    <a:lumOff val="25000"/>
                  </a:schemeClr>
                </a:solidFill>
              </a:rPr>
              <a:t> </a:t>
            </a:r>
            <a:r>
              <a:rPr lang="en-US" sz="2100" dirty="0" err="1">
                <a:solidFill>
                  <a:schemeClr val="tx1">
                    <a:lumMod val="75000"/>
                    <a:lumOff val="25000"/>
                  </a:schemeClr>
                </a:solidFill>
              </a:rPr>
              <a:t>dụng</a:t>
            </a:r>
            <a:r>
              <a:rPr lang="en-US" sz="2100" dirty="0">
                <a:solidFill>
                  <a:schemeClr val="tx1">
                    <a:lumMod val="75000"/>
                    <a:lumOff val="25000"/>
                  </a:schemeClr>
                </a:solidFill>
              </a:rPr>
              <a:t> </a:t>
            </a:r>
            <a:r>
              <a:rPr lang="en-US" sz="2100" dirty="0" err="1">
                <a:solidFill>
                  <a:schemeClr val="tx1">
                    <a:lumMod val="75000"/>
                    <a:lumOff val="25000"/>
                  </a:schemeClr>
                </a:solidFill>
              </a:rPr>
              <a:t>phụ</a:t>
            </a:r>
            <a:r>
              <a:rPr lang="en-US" sz="2100" dirty="0">
                <a:solidFill>
                  <a:schemeClr val="tx1">
                    <a:lumMod val="75000"/>
                    <a:lumOff val="25000"/>
                  </a:schemeClr>
                </a:solidFill>
              </a:rPr>
              <a:t> </a:t>
            </a:r>
            <a:r>
              <a:rPr lang="en-US" sz="2100" dirty="0" err="1">
                <a:solidFill>
                  <a:schemeClr val="tx1">
                    <a:lumMod val="75000"/>
                    <a:lumOff val="25000"/>
                  </a:schemeClr>
                </a:solidFill>
              </a:rPr>
              <a:t>gia</a:t>
            </a:r>
            <a:r>
              <a:rPr lang="en-US" sz="2100" dirty="0">
                <a:solidFill>
                  <a:schemeClr val="tx1">
                    <a:lumMod val="75000"/>
                    <a:lumOff val="25000"/>
                  </a:schemeClr>
                </a:solidFill>
              </a:rPr>
              <a:t> </a:t>
            </a:r>
            <a:r>
              <a:rPr lang="en-US" sz="2100" dirty="0" err="1">
                <a:solidFill>
                  <a:schemeClr val="tx1">
                    <a:lumMod val="75000"/>
                    <a:lumOff val="25000"/>
                  </a:schemeClr>
                </a:solidFill>
              </a:rPr>
              <a:t>thực</a:t>
            </a:r>
            <a:r>
              <a:rPr lang="en-US" sz="2100" dirty="0">
                <a:solidFill>
                  <a:schemeClr val="tx1">
                    <a:lumMod val="75000"/>
                    <a:lumOff val="25000"/>
                  </a:schemeClr>
                </a:solidFill>
              </a:rPr>
              <a:t> </a:t>
            </a:r>
            <a:r>
              <a:rPr lang="en-US" sz="2100" dirty="0" err="1">
                <a:solidFill>
                  <a:schemeClr val="tx1">
                    <a:lumMod val="75000"/>
                    <a:lumOff val="25000"/>
                  </a:schemeClr>
                </a:solidFill>
              </a:rPr>
              <a:t>phẩm</a:t>
            </a:r>
            <a:r>
              <a:rPr lang="en-US" sz="2100" dirty="0">
                <a:solidFill>
                  <a:schemeClr val="tx1">
                    <a:lumMod val="75000"/>
                    <a:lumOff val="25000"/>
                  </a:schemeClr>
                </a:solidFill>
              </a:rPr>
              <a:t> </a:t>
            </a:r>
            <a:r>
              <a:rPr lang="en-US" sz="2100" dirty="0" err="1">
                <a:solidFill>
                  <a:schemeClr val="tx1">
                    <a:lumMod val="75000"/>
                    <a:lumOff val="25000"/>
                  </a:schemeClr>
                </a:solidFill>
              </a:rPr>
              <a:t>ngoài</a:t>
            </a:r>
            <a:r>
              <a:rPr lang="en-US" sz="2100" dirty="0">
                <a:solidFill>
                  <a:schemeClr val="tx1">
                    <a:lumMod val="75000"/>
                    <a:lumOff val="25000"/>
                  </a:schemeClr>
                </a:solidFill>
              </a:rPr>
              <a:t> </a:t>
            </a:r>
            <a:r>
              <a:rPr lang="en-US" sz="2100" dirty="0" err="1">
                <a:solidFill>
                  <a:schemeClr val="tx1">
                    <a:lumMod val="75000"/>
                    <a:lumOff val="25000"/>
                  </a:schemeClr>
                </a:solidFill>
              </a:rPr>
              <a:t>danh</a:t>
            </a:r>
            <a:r>
              <a:rPr lang="en-US" sz="2100" dirty="0">
                <a:solidFill>
                  <a:schemeClr val="tx1">
                    <a:lumMod val="75000"/>
                    <a:lumOff val="25000"/>
                  </a:schemeClr>
                </a:solidFill>
              </a:rPr>
              <a:t> </a:t>
            </a:r>
            <a:r>
              <a:rPr lang="en-US" sz="2100" dirty="0" err="1">
                <a:solidFill>
                  <a:schemeClr val="tx1">
                    <a:lumMod val="75000"/>
                    <a:lumOff val="25000"/>
                  </a:schemeClr>
                </a:solidFill>
              </a:rPr>
              <a:t>mục</a:t>
            </a:r>
            <a:r>
              <a:rPr lang="en-US" sz="2100" dirty="0">
                <a:solidFill>
                  <a:schemeClr val="tx1">
                    <a:lumMod val="75000"/>
                    <a:lumOff val="25000"/>
                  </a:schemeClr>
                </a:solidFill>
              </a:rPr>
              <a:t> </a:t>
            </a:r>
            <a:r>
              <a:rPr lang="en-US" sz="2100" dirty="0" err="1">
                <a:solidFill>
                  <a:schemeClr val="tx1">
                    <a:lumMod val="75000"/>
                    <a:lumOff val="25000"/>
                  </a:schemeClr>
                </a:solidFill>
              </a:rPr>
              <a:t>được</a:t>
            </a:r>
            <a:r>
              <a:rPr lang="en-US" sz="2100" dirty="0">
                <a:solidFill>
                  <a:schemeClr val="tx1">
                    <a:lumMod val="75000"/>
                    <a:lumOff val="25000"/>
                  </a:schemeClr>
                </a:solidFill>
              </a:rPr>
              <a:t> </a:t>
            </a:r>
            <a:r>
              <a:rPr lang="en-US" sz="2100" dirty="0" err="1">
                <a:solidFill>
                  <a:schemeClr val="tx1">
                    <a:lumMod val="75000"/>
                    <a:lumOff val="25000"/>
                  </a:schemeClr>
                </a:solidFill>
              </a:rPr>
              <a:t>phép</a:t>
            </a:r>
            <a:r>
              <a:rPr lang="en-US" sz="2100" dirty="0">
                <a:solidFill>
                  <a:schemeClr val="tx1">
                    <a:lumMod val="75000"/>
                    <a:lumOff val="25000"/>
                  </a:schemeClr>
                </a:solidFill>
              </a:rPr>
              <a:t> </a:t>
            </a:r>
            <a:r>
              <a:rPr lang="en-US" sz="2100" dirty="0" err="1">
                <a:solidFill>
                  <a:schemeClr val="tx1">
                    <a:lumMod val="75000"/>
                    <a:lumOff val="25000"/>
                  </a:schemeClr>
                </a:solidFill>
              </a:rPr>
              <a:t>sử</a:t>
            </a:r>
            <a:r>
              <a:rPr lang="en-US" sz="2100" dirty="0">
                <a:solidFill>
                  <a:schemeClr val="tx1">
                    <a:lumMod val="75000"/>
                    <a:lumOff val="25000"/>
                  </a:schemeClr>
                </a:solidFill>
              </a:rPr>
              <a:t> </a:t>
            </a:r>
            <a:r>
              <a:rPr lang="en-US" sz="2100" dirty="0" err="1">
                <a:solidFill>
                  <a:schemeClr val="tx1">
                    <a:lumMod val="75000"/>
                    <a:lumOff val="25000"/>
                  </a:schemeClr>
                </a:solidFill>
              </a:rPr>
              <a:t>dụng</a:t>
            </a:r>
            <a:endParaRPr lang="en-US" sz="2100" dirty="0">
              <a:solidFill>
                <a:schemeClr val="tx1">
                  <a:lumMod val="75000"/>
                  <a:lumOff val="25000"/>
                </a:schemeClr>
              </a:solidFill>
            </a:endParaRPr>
          </a:p>
          <a:p>
            <a:pPr lvl="2" defTabSz="457200">
              <a:spcBef>
                <a:spcPts val="1000"/>
              </a:spcBef>
              <a:buClr>
                <a:schemeClr val="accent1"/>
              </a:buClr>
              <a:buSzPct val="80000"/>
              <a:buFont typeface="Wingdings 3" charset="2"/>
              <a:buChar char=""/>
              <a:defRPr/>
            </a:pPr>
            <a:r>
              <a:rPr lang="en-US" sz="2100" dirty="0" err="1">
                <a:solidFill>
                  <a:schemeClr val="tx1">
                    <a:lumMod val="75000"/>
                    <a:lumOff val="25000"/>
                  </a:schemeClr>
                </a:solidFill>
              </a:rPr>
              <a:t>Thực</a:t>
            </a:r>
            <a:r>
              <a:rPr lang="en-US" sz="2100" dirty="0">
                <a:solidFill>
                  <a:schemeClr val="tx1">
                    <a:lumMod val="75000"/>
                    <a:lumOff val="25000"/>
                  </a:schemeClr>
                </a:solidFill>
              </a:rPr>
              <a:t> </a:t>
            </a:r>
            <a:r>
              <a:rPr lang="en-US" sz="2100" dirty="0" err="1">
                <a:solidFill>
                  <a:schemeClr val="tx1">
                    <a:lumMod val="75000"/>
                    <a:lumOff val="25000"/>
                  </a:schemeClr>
                </a:solidFill>
              </a:rPr>
              <a:t>phẩm</a:t>
            </a:r>
            <a:r>
              <a:rPr lang="en-US" sz="2100" dirty="0">
                <a:solidFill>
                  <a:schemeClr val="tx1">
                    <a:lumMod val="75000"/>
                    <a:lumOff val="25000"/>
                  </a:schemeClr>
                </a:solidFill>
              </a:rPr>
              <a:t> </a:t>
            </a:r>
            <a:r>
              <a:rPr lang="en-US" sz="2100" dirty="0" err="1">
                <a:solidFill>
                  <a:schemeClr val="tx1">
                    <a:lumMod val="75000"/>
                    <a:lumOff val="25000"/>
                  </a:schemeClr>
                </a:solidFill>
              </a:rPr>
              <a:t>có</a:t>
            </a:r>
            <a:r>
              <a:rPr lang="en-US" sz="2100" dirty="0">
                <a:solidFill>
                  <a:schemeClr val="tx1">
                    <a:lumMod val="75000"/>
                    <a:lumOff val="25000"/>
                  </a:schemeClr>
                </a:solidFill>
              </a:rPr>
              <a:t> </a:t>
            </a:r>
            <a:r>
              <a:rPr lang="en-US" sz="2100" dirty="0" err="1">
                <a:solidFill>
                  <a:schemeClr val="tx1">
                    <a:lumMod val="75000"/>
                    <a:lumOff val="25000"/>
                  </a:schemeClr>
                </a:solidFill>
              </a:rPr>
              <a:t>chứa</a:t>
            </a:r>
            <a:r>
              <a:rPr lang="en-US" sz="2100" dirty="0">
                <a:solidFill>
                  <a:schemeClr val="tx1">
                    <a:lumMod val="75000"/>
                    <a:lumOff val="25000"/>
                  </a:schemeClr>
                </a:solidFill>
              </a:rPr>
              <a:t> </a:t>
            </a:r>
            <a:r>
              <a:rPr lang="en-US" sz="2100" dirty="0" err="1">
                <a:solidFill>
                  <a:schemeClr val="tx1">
                    <a:lumMod val="75000"/>
                    <a:lumOff val="25000"/>
                  </a:schemeClr>
                </a:solidFill>
              </a:rPr>
              <a:t>chất</a:t>
            </a:r>
            <a:r>
              <a:rPr lang="en-US" sz="2100" dirty="0">
                <a:solidFill>
                  <a:schemeClr val="tx1">
                    <a:lumMod val="75000"/>
                    <a:lumOff val="25000"/>
                  </a:schemeClr>
                </a:solidFill>
              </a:rPr>
              <a:t> </a:t>
            </a:r>
            <a:r>
              <a:rPr lang="en-US" sz="2100" dirty="0" err="1">
                <a:solidFill>
                  <a:schemeClr val="tx1">
                    <a:lumMod val="75000"/>
                    <a:lumOff val="25000"/>
                  </a:schemeClr>
                </a:solidFill>
              </a:rPr>
              <a:t>độc</a:t>
            </a:r>
            <a:r>
              <a:rPr lang="en-US" sz="2100" dirty="0">
                <a:solidFill>
                  <a:schemeClr val="tx1">
                    <a:lumMod val="75000"/>
                    <a:lumOff val="25000"/>
                  </a:schemeClr>
                </a:solidFill>
              </a:rPr>
              <a:t> </a:t>
            </a:r>
            <a:r>
              <a:rPr lang="en-US" sz="2100" dirty="0" err="1">
                <a:solidFill>
                  <a:schemeClr val="tx1">
                    <a:lumMod val="75000"/>
                    <a:lumOff val="25000"/>
                  </a:schemeClr>
                </a:solidFill>
              </a:rPr>
              <a:t>hại</a:t>
            </a:r>
            <a:r>
              <a:rPr lang="en-US" sz="2100" dirty="0">
                <a:solidFill>
                  <a:schemeClr val="tx1">
                    <a:lumMod val="75000"/>
                    <a:lumOff val="25000"/>
                  </a:schemeClr>
                </a:solidFill>
              </a:rPr>
              <a:t> </a:t>
            </a:r>
            <a:r>
              <a:rPr lang="en-US" sz="2100" dirty="0" err="1">
                <a:solidFill>
                  <a:schemeClr val="tx1">
                    <a:lumMod val="75000"/>
                    <a:lumOff val="25000"/>
                  </a:schemeClr>
                </a:solidFill>
              </a:rPr>
              <a:t>vượt</a:t>
            </a:r>
            <a:r>
              <a:rPr lang="en-US" sz="2100" dirty="0">
                <a:solidFill>
                  <a:schemeClr val="tx1">
                    <a:lumMod val="75000"/>
                    <a:lumOff val="25000"/>
                  </a:schemeClr>
                </a:solidFill>
              </a:rPr>
              <a:t> </a:t>
            </a:r>
            <a:r>
              <a:rPr lang="en-US" sz="2100" dirty="0" err="1">
                <a:solidFill>
                  <a:schemeClr val="tx1">
                    <a:lumMod val="75000"/>
                    <a:lumOff val="25000"/>
                  </a:schemeClr>
                </a:solidFill>
              </a:rPr>
              <a:t>quá</a:t>
            </a:r>
            <a:r>
              <a:rPr lang="en-US" sz="2100" dirty="0">
                <a:solidFill>
                  <a:schemeClr val="tx1">
                    <a:lumMod val="75000"/>
                    <a:lumOff val="25000"/>
                  </a:schemeClr>
                </a:solidFill>
              </a:rPr>
              <a:t> </a:t>
            </a:r>
            <a:r>
              <a:rPr lang="en-US" sz="2100" dirty="0" err="1">
                <a:solidFill>
                  <a:schemeClr val="tx1">
                    <a:lumMod val="75000"/>
                    <a:lumOff val="25000"/>
                  </a:schemeClr>
                </a:solidFill>
              </a:rPr>
              <a:t>giới</a:t>
            </a:r>
            <a:r>
              <a:rPr lang="en-US" sz="2100" dirty="0">
                <a:solidFill>
                  <a:schemeClr val="tx1">
                    <a:lumMod val="75000"/>
                    <a:lumOff val="25000"/>
                  </a:schemeClr>
                </a:solidFill>
              </a:rPr>
              <a:t> </a:t>
            </a:r>
            <a:r>
              <a:rPr lang="en-US" sz="2100" dirty="0" err="1">
                <a:solidFill>
                  <a:schemeClr val="tx1">
                    <a:lumMod val="75000"/>
                    <a:lumOff val="25000"/>
                  </a:schemeClr>
                </a:solidFill>
              </a:rPr>
              <a:t>hạn</a:t>
            </a:r>
            <a:r>
              <a:rPr lang="en-US" sz="2100" dirty="0">
                <a:solidFill>
                  <a:schemeClr val="tx1">
                    <a:lumMod val="75000"/>
                    <a:lumOff val="25000"/>
                  </a:schemeClr>
                </a:solidFill>
              </a:rPr>
              <a:t> </a:t>
            </a:r>
            <a:r>
              <a:rPr lang="en-US" sz="2100" dirty="0" err="1">
                <a:solidFill>
                  <a:schemeClr val="tx1">
                    <a:lumMod val="75000"/>
                    <a:lumOff val="25000"/>
                  </a:schemeClr>
                </a:solidFill>
              </a:rPr>
              <a:t>cho</a:t>
            </a:r>
            <a:r>
              <a:rPr lang="en-US" sz="2100" dirty="0">
                <a:solidFill>
                  <a:schemeClr val="tx1">
                    <a:lumMod val="75000"/>
                    <a:lumOff val="25000"/>
                  </a:schemeClr>
                </a:solidFill>
              </a:rPr>
              <a:t> </a:t>
            </a:r>
            <a:r>
              <a:rPr lang="en-US" sz="2100" dirty="0" err="1">
                <a:solidFill>
                  <a:schemeClr val="tx1">
                    <a:lumMod val="75000"/>
                    <a:lumOff val="25000"/>
                  </a:schemeClr>
                </a:solidFill>
              </a:rPr>
              <a:t>phép</a:t>
            </a:r>
            <a:endParaRPr lang="en-US" sz="2100" dirty="0">
              <a:solidFill>
                <a:schemeClr val="tx1">
                  <a:lumMod val="75000"/>
                  <a:lumOff val="25000"/>
                </a:schemeClr>
              </a:solidFill>
            </a:endParaRPr>
          </a:p>
          <a:p>
            <a:pPr lvl="2" defTabSz="457200">
              <a:spcBef>
                <a:spcPts val="1000"/>
              </a:spcBef>
              <a:buClr>
                <a:schemeClr val="accent1"/>
              </a:buClr>
              <a:buSzPct val="80000"/>
              <a:buFont typeface="Wingdings 3" charset="2"/>
              <a:buChar char=""/>
              <a:defRPr/>
            </a:pPr>
            <a:r>
              <a:rPr lang="en-US" sz="2100" dirty="0" err="1">
                <a:solidFill>
                  <a:schemeClr val="tx1">
                    <a:lumMod val="75000"/>
                    <a:lumOff val="25000"/>
                  </a:schemeClr>
                </a:solidFill>
              </a:rPr>
              <a:t>Thực</a:t>
            </a:r>
            <a:r>
              <a:rPr lang="en-US" sz="2100" dirty="0">
                <a:solidFill>
                  <a:schemeClr val="tx1">
                    <a:lumMod val="75000"/>
                    <a:lumOff val="25000"/>
                  </a:schemeClr>
                </a:solidFill>
              </a:rPr>
              <a:t> </a:t>
            </a:r>
            <a:r>
              <a:rPr lang="en-US" sz="2100" dirty="0" err="1">
                <a:solidFill>
                  <a:schemeClr val="tx1">
                    <a:lumMod val="75000"/>
                    <a:lumOff val="25000"/>
                  </a:schemeClr>
                </a:solidFill>
              </a:rPr>
              <a:t>phẩm</a:t>
            </a:r>
            <a:r>
              <a:rPr lang="en-US" sz="2100" dirty="0">
                <a:solidFill>
                  <a:schemeClr val="tx1">
                    <a:lumMod val="75000"/>
                    <a:lumOff val="25000"/>
                  </a:schemeClr>
                </a:solidFill>
              </a:rPr>
              <a:t> </a:t>
            </a:r>
            <a:r>
              <a:rPr lang="en-US" sz="2100" dirty="0" err="1">
                <a:solidFill>
                  <a:schemeClr val="tx1">
                    <a:lumMod val="75000"/>
                    <a:lumOff val="25000"/>
                  </a:schemeClr>
                </a:solidFill>
              </a:rPr>
              <a:t>có</a:t>
            </a:r>
            <a:r>
              <a:rPr lang="en-US" sz="2100" dirty="0">
                <a:solidFill>
                  <a:schemeClr val="tx1">
                    <a:lumMod val="75000"/>
                    <a:lumOff val="25000"/>
                  </a:schemeClr>
                </a:solidFill>
              </a:rPr>
              <a:t> bao </a:t>
            </a:r>
            <a:r>
              <a:rPr lang="en-US" sz="2100" dirty="0" err="1">
                <a:solidFill>
                  <a:schemeClr val="tx1">
                    <a:lumMod val="75000"/>
                    <a:lumOff val="25000"/>
                  </a:schemeClr>
                </a:solidFill>
              </a:rPr>
              <a:t>gói</a:t>
            </a:r>
            <a:r>
              <a:rPr lang="en-US" sz="2100" dirty="0">
                <a:solidFill>
                  <a:schemeClr val="tx1">
                    <a:lumMod val="75000"/>
                    <a:lumOff val="25000"/>
                  </a:schemeClr>
                </a:solidFill>
              </a:rPr>
              <a:t>, </a:t>
            </a:r>
            <a:r>
              <a:rPr lang="en-US" sz="2100" dirty="0" err="1">
                <a:solidFill>
                  <a:schemeClr val="tx1">
                    <a:lumMod val="75000"/>
                    <a:lumOff val="25000"/>
                  </a:schemeClr>
                </a:solidFill>
              </a:rPr>
              <a:t>đồ</a:t>
            </a:r>
            <a:r>
              <a:rPr lang="en-US" sz="2100" dirty="0">
                <a:solidFill>
                  <a:schemeClr val="tx1">
                    <a:lumMod val="75000"/>
                    <a:lumOff val="25000"/>
                  </a:schemeClr>
                </a:solidFill>
              </a:rPr>
              <a:t> </a:t>
            </a:r>
            <a:r>
              <a:rPr lang="en-US" sz="2100" dirty="0" err="1">
                <a:solidFill>
                  <a:schemeClr val="tx1">
                    <a:lumMod val="75000"/>
                    <a:lumOff val="25000"/>
                  </a:schemeClr>
                </a:solidFill>
              </a:rPr>
              <a:t>chứa</a:t>
            </a:r>
            <a:r>
              <a:rPr lang="en-US" sz="2100" dirty="0">
                <a:solidFill>
                  <a:schemeClr val="tx1">
                    <a:lumMod val="75000"/>
                    <a:lumOff val="25000"/>
                  </a:schemeClr>
                </a:solidFill>
              </a:rPr>
              <a:t> </a:t>
            </a:r>
            <a:r>
              <a:rPr lang="en-US" sz="2100" dirty="0" err="1">
                <a:solidFill>
                  <a:schemeClr val="tx1">
                    <a:lumMod val="75000"/>
                    <a:lumOff val="25000"/>
                  </a:schemeClr>
                </a:solidFill>
              </a:rPr>
              <a:t>đựng</a:t>
            </a:r>
            <a:r>
              <a:rPr lang="en-US" sz="2100" dirty="0">
                <a:solidFill>
                  <a:schemeClr val="tx1">
                    <a:lumMod val="75000"/>
                    <a:lumOff val="25000"/>
                  </a:schemeClr>
                </a:solidFill>
              </a:rPr>
              <a:t> </a:t>
            </a:r>
            <a:r>
              <a:rPr lang="en-US" sz="2100" dirty="0" err="1">
                <a:solidFill>
                  <a:schemeClr val="tx1">
                    <a:lumMod val="75000"/>
                    <a:lumOff val="25000"/>
                  </a:schemeClr>
                </a:solidFill>
              </a:rPr>
              <a:t>không</a:t>
            </a:r>
            <a:r>
              <a:rPr lang="en-US" sz="2100" dirty="0">
                <a:solidFill>
                  <a:schemeClr val="tx1">
                    <a:lumMod val="75000"/>
                    <a:lumOff val="25000"/>
                  </a:schemeClr>
                </a:solidFill>
              </a:rPr>
              <a:t> </a:t>
            </a:r>
            <a:r>
              <a:rPr lang="en-US" sz="2100" dirty="0" err="1">
                <a:solidFill>
                  <a:schemeClr val="tx1">
                    <a:lumMod val="75000"/>
                    <a:lumOff val="25000"/>
                  </a:schemeClr>
                </a:solidFill>
              </a:rPr>
              <a:t>bảo</a:t>
            </a:r>
            <a:r>
              <a:rPr lang="en-US" sz="2100" dirty="0">
                <a:solidFill>
                  <a:schemeClr val="tx1">
                    <a:lumMod val="75000"/>
                    <a:lumOff val="25000"/>
                  </a:schemeClr>
                </a:solidFill>
              </a:rPr>
              <a:t> </a:t>
            </a:r>
            <a:r>
              <a:rPr lang="en-US" sz="2100" dirty="0" err="1">
                <a:solidFill>
                  <a:schemeClr val="tx1">
                    <a:lumMod val="75000"/>
                    <a:lumOff val="25000"/>
                  </a:schemeClr>
                </a:solidFill>
              </a:rPr>
              <a:t>đảm</a:t>
            </a:r>
            <a:r>
              <a:rPr lang="en-US" sz="2100" dirty="0">
                <a:solidFill>
                  <a:schemeClr val="tx1">
                    <a:lumMod val="75000"/>
                    <a:lumOff val="25000"/>
                  </a:schemeClr>
                </a:solidFill>
              </a:rPr>
              <a:t> an </a:t>
            </a:r>
            <a:r>
              <a:rPr lang="en-US" sz="2100" dirty="0" err="1">
                <a:solidFill>
                  <a:schemeClr val="tx1">
                    <a:lumMod val="75000"/>
                    <a:lumOff val="25000"/>
                  </a:schemeClr>
                </a:solidFill>
              </a:rPr>
              <a:t>toàn</a:t>
            </a:r>
            <a:endParaRPr lang="en-US" sz="2100" dirty="0">
              <a:solidFill>
                <a:schemeClr val="tx1">
                  <a:lumMod val="75000"/>
                  <a:lumOff val="25000"/>
                </a:schemeClr>
              </a:solidFill>
            </a:endParaRPr>
          </a:p>
          <a:p>
            <a:pPr lvl="2" defTabSz="457200">
              <a:spcBef>
                <a:spcPts val="1000"/>
              </a:spcBef>
              <a:buClr>
                <a:schemeClr val="accent1"/>
              </a:buClr>
              <a:buSzPct val="80000"/>
              <a:buFont typeface="Wingdings 3" charset="2"/>
              <a:buChar char=""/>
              <a:defRPr/>
            </a:pPr>
            <a:r>
              <a:rPr lang="en-US" sz="2100" dirty="0" err="1">
                <a:solidFill>
                  <a:schemeClr val="tx1">
                    <a:lumMod val="75000"/>
                    <a:lumOff val="25000"/>
                  </a:schemeClr>
                </a:solidFill>
              </a:rPr>
              <a:t>Thịt</a:t>
            </a:r>
            <a:r>
              <a:rPr lang="en-US" sz="2100" dirty="0">
                <a:solidFill>
                  <a:schemeClr val="tx1">
                    <a:lumMod val="75000"/>
                    <a:lumOff val="25000"/>
                  </a:schemeClr>
                </a:solidFill>
              </a:rPr>
              <a:t> </a:t>
            </a:r>
            <a:r>
              <a:rPr lang="en-US" sz="2100" dirty="0" err="1">
                <a:solidFill>
                  <a:schemeClr val="tx1">
                    <a:lumMod val="75000"/>
                    <a:lumOff val="25000"/>
                  </a:schemeClr>
                </a:solidFill>
              </a:rPr>
              <a:t>chưa</a:t>
            </a:r>
            <a:r>
              <a:rPr lang="en-US" sz="2100" dirty="0">
                <a:solidFill>
                  <a:schemeClr val="tx1">
                    <a:lumMod val="75000"/>
                    <a:lumOff val="25000"/>
                  </a:schemeClr>
                </a:solidFill>
              </a:rPr>
              <a:t> qua </a:t>
            </a:r>
            <a:r>
              <a:rPr lang="en-US" sz="2100" dirty="0" err="1">
                <a:solidFill>
                  <a:schemeClr val="tx1">
                    <a:lumMod val="75000"/>
                    <a:lumOff val="25000"/>
                  </a:schemeClr>
                </a:solidFill>
              </a:rPr>
              <a:t>kiểm</a:t>
            </a:r>
            <a:r>
              <a:rPr lang="en-US" sz="2100" dirty="0">
                <a:solidFill>
                  <a:schemeClr val="tx1">
                    <a:lumMod val="75000"/>
                    <a:lumOff val="25000"/>
                  </a:schemeClr>
                </a:solidFill>
              </a:rPr>
              <a:t> </a:t>
            </a:r>
            <a:r>
              <a:rPr lang="en-US" sz="2100" dirty="0" err="1">
                <a:solidFill>
                  <a:schemeClr val="tx1">
                    <a:lumMod val="75000"/>
                    <a:lumOff val="25000"/>
                  </a:schemeClr>
                </a:solidFill>
              </a:rPr>
              <a:t>tra</a:t>
            </a:r>
            <a:r>
              <a:rPr lang="en-US" sz="2100" dirty="0">
                <a:solidFill>
                  <a:schemeClr val="tx1">
                    <a:lumMod val="75000"/>
                    <a:lumOff val="25000"/>
                  </a:schemeClr>
                </a:solidFill>
              </a:rPr>
              <a:t> </a:t>
            </a:r>
            <a:r>
              <a:rPr lang="en-US" sz="2100" dirty="0" err="1">
                <a:solidFill>
                  <a:schemeClr val="tx1">
                    <a:lumMod val="75000"/>
                    <a:lumOff val="25000"/>
                  </a:schemeClr>
                </a:solidFill>
              </a:rPr>
              <a:t>thú</a:t>
            </a:r>
            <a:r>
              <a:rPr lang="en-US" sz="2100" dirty="0">
                <a:solidFill>
                  <a:schemeClr val="tx1">
                    <a:lumMod val="75000"/>
                    <a:lumOff val="25000"/>
                  </a:schemeClr>
                </a:solidFill>
              </a:rPr>
              <a:t> y</a:t>
            </a:r>
          </a:p>
          <a:p>
            <a:pPr lvl="2" defTabSz="457200">
              <a:spcBef>
                <a:spcPts val="1000"/>
              </a:spcBef>
              <a:buClr>
                <a:schemeClr val="accent1"/>
              </a:buClr>
              <a:buSzPct val="80000"/>
              <a:buFont typeface="Wingdings 3" charset="2"/>
              <a:buChar char=""/>
              <a:defRPr/>
            </a:pPr>
            <a:endParaRPr lang="en-US" sz="700" dirty="0">
              <a:solidFill>
                <a:schemeClr val="tx1">
                  <a:lumMod val="75000"/>
                  <a:lumOff val="25000"/>
                </a:schemeClr>
              </a:solidFill>
            </a:endParaRPr>
          </a:p>
          <a:p>
            <a:pPr lvl="2" defTabSz="457200">
              <a:spcBef>
                <a:spcPts val="1000"/>
              </a:spcBef>
              <a:buClr>
                <a:schemeClr val="accent1"/>
              </a:buClr>
              <a:buSzPct val="80000"/>
              <a:buFont typeface="Wingdings 3" charset="2"/>
              <a:buChar char=""/>
              <a:defRPr/>
            </a:pPr>
            <a:endParaRPr lang="en-US" sz="700" dirty="0">
              <a:solidFill>
                <a:schemeClr val="tx1">
                  <a:lumMod val="75000"/>
                  <a:lumOff val="25000"/>
                </a:schemeClr>
              </a:solidFill>
            </a:endParaRPr>
          </a:p>
          <a:p>
            <a:pPr lvl="2" defTabSz="457200">
              <a:spcBef>
                <a:spcPts val="1000"/>
              </a:spcBef>
              <a:buClr>
                <a:schemeClr val="accent1"/>
              </a:buClr>
              <a:buSzPct val="80000"/>
              <a:buFont typeface="Wingdings 3" charset="2"/>
              <a:buChar char=""/>
              <a:defRPr/>
            </a:pPr>
            <a:endParaRPr lang="en-US" sz="700" dirty="0">
              <a:solidFill>
                <a:schemeClr val="tx1">
                  <a:lumMod val="75000"/>
                  <a:lumOff val="25000"/>
                </a:schemeClr>
              </a:solidFill>
            </a:endParaRPr>
          </a:p>
          <a:p>
            <a:pPr lvl="2" defTabSz="457200">
              <a:spcBef>
                <a:spcPts val="1000"/>
              </a:spcBef>
              <a:buClr>
                <a:schemeClr val="accent1"/>
              </a:buClr>
              <a:buSzPct val="80000"/>
              <a:buFont typeface="Wingdings 3" charset="2"/>
              <a:buChar char=""/>
              <a:defRPr/>
            </a:pPr>
            <a:endParaRPr lang="en-US" sz="700" dirty="0">
              <a:solidFill>
                <a:schemeClr val="tx1">
                  <a:lumMod val="75000"/>
                  <a:lumOff val="25000"/>
                </a:schemeClr>
              </a:solidFill>
            </a:endParaRPr>
          </a:p>
        </p:txBody>
      </p:sp>
      <p:pic>
        <p:nvPicPr>
          <p:cNvPr id="9" name="Picture 8" descr="Open bags of varieties grain seeds">
            <a:extLst>
              <a:ext uri="{FF2B5EF4-FFF2-40B4-BE49-F238E27FC236}">
                <a16:creationId xmlns:a16="http://schemas.microsoft.com/office/drawing/2014/main" id="{990577B1-FCB4-7253-E812-D2C9A548A45E}"/>
              </a:ext>
            </a:extLst>
          </p:cNvPr>
          <p:cNvPicPr>
            <a:picLocks noChangeAspect="1"/>
          </p:cNvPicPr>
          <p:nvPr/>
        </p:nvPicPr>
        <p:blipFill rotWithShape="1">
          <a:blip r:embed="rId2"/>
          <a:srcRect l="19741" r="27749" b="-2"/>
          <a:stretch/>
        </p:blipFill>
        <p:spPr>
          <a:xfrm>
            <a:off x="20" y="-1"/>
            <a:ext cx="4367788"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18" name="Isosceles Triangle 17">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04548498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5EA39187-0197-4C1D-BE4A-06B353C7B21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33" name="Straight Connector 32">
              <a:extLst>
                <a:ext uri="{FF2B5EF4-FFF2-40B4-BE49-F238E27FC236}">
                  <a16:creationId xmlns:a16="http://schemas.microsoft.com/office/drawing/2014/main" id="{9E0FD730-D6BC-440A-89CF-7AA0C22C2F28}"/>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31382DE6-64CB-4577-89E8-47941290A9D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35" name="Rectangle 23">
              <a:extLst>
                <a:ext uri="{FF2B5EF4-FFF2-40B4-BE49-F238E27FC236}">
                  <a16:creationId xmlns:a16="http://schemas.microsoft.com/office/drawing/2014/main" id="{3ABD17EF-A676-4770-A8C8-E83BA023000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Rectangle 25">
              <a:extLst>
                <a:ext uri="{FF2B5EF4-FFF2-40B4-BE49-F238E27FC236}">
                  <a16:creationId xmlns:a16="http://schemas.microsoft.com/office/drawing/2014/main" id="{380D4582-A9DE-4A6E-8537-EFC4F860C3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7" name="Isosceles Triangle 36">
              <a:extLst>
                <a:ext uri="{FF2B5EF4-FFF2-40B4-BE49-F238E27FC236}">
                  <a16:creationId xmlns:a16="http://schemas.microsoft.com/office/drawing/2014/main" id="{D66B8CF3-0959-4E8D-8F3A-AF62F21D99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8" name="Rectangle 27">
              <a:extLst>
                <a:ext uri="{FF2B5EF4-FFF2-40B4-BE49-F238E27FC236}">
                  <a16:creationId xmlns:a16="http://schemas.microsoft.com/office/drawing/2014/main" id="{97D4D559-2783-4E84-BB73-7F51D02357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9" name="Rectangle 28">
              <a:extLst>
                <a:ext uri="{FF2B5EF4-FFF2-40B4-BE49-F238E27FC236}">
                  <a16:creationId xmlns:a16="http://schemas.microsoft.com/office/drawing/2014/main" id="{8834FE36-E841-40B5-9465-1CFC99ED55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0" name="Rectangle 29">
              <a:extLst>
                <a:ext uri="{FF2B5EF4-FFF2-40B4-BE49-F238E27FC236}">
                  <a16:creationId xmlns:a16="http://schemas.microsoft.com/office/drawing/2014/main" id="{1A4197A1-AE79-4DC1-9E3A-845B40BA80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41" name="Isosceles Triangle 40">
              <a:extLst>
                <a:ext uri="{FF2B5EF4-FFF2-40B4-BE49-F238E27FC236}">
                  <a16:creationId xmlns:a16="http://schemas.microsoft.com/office/drawing/2014/main" id="{326F6688-CBD0-42EE-9B90-25100FE893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2" name="Isosceles Triangle 41">
              <a:extLst>
                <a:ext uri="{FF2B5EF4-FFF2-40B4-BE49-F238E27FC236}">
                  <a16:creationId xmlns:a16="http://schemas.microsoft.com/office/drawing/2014/main" id="{EF23F9BB-FC2E-48BA-8E63-A4436C28DA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pic>
        <p:nvPicPr>
          <p:cNvPr id="4" name="Picture 3">
            <a:extLst>
              <a:ext uri="{FF2B5EF4-FFF2-40B4-BE49-F238E27FC236}">
                <a16:creationId xmlns:a16="http://schemas.microsoft.com/office/drawing/2014/main" id="{9BDA413F-CCA8-A5E7-295C-F4B3CA67D33C}"/>
              </a:ext>
            </a:extLst>
          </p:cNvPr>
          <p:cNvPicPr>
            <a:picLocks noChangeAspect="1"/>
          </p:cNvPicPr>
          <p:nvPr/>
        </p:nvPicPr>
        <p:blipFill rotWithShape="1">
          <a:blip r:embed="rId2"/>
          <a:srcRect t="10467" r="-2" b="-2"/>
          <a:stretch/>
        </p:blipFill>
        <p:spPr>
          <a:xfrm>
            <a:off x="58378" y="8487"/>
            <a:ext cx="5897982" cy="6857990"/>
          </a:xfrm>
          <a:custGeom>
            <a:avLst/>
            <a:gdLst/>
            <a:ahLst/>
            <a:cxnLst/>
            <a:rect l="l" t="t" r="r" b="b"/>
            <a:pathLst>
              <a:path w="5898002" h="6858000">
                <a:moveTo>
                  <a:pt x="0" y="0"/>
                </a:moveTo>
                <a:lnTo>
                  <a:pt x="5898002" y="0"/>
                </a:lnTo>
                <a:lnTo>
                  <a:pt x="4873624" y="6858000"/>
                </a:lnTo>
                <a:lnTo>
                  <a:pt x="0" y="6858000"/>
                </a:lnTo>
                <a:close/>
              </a:path>
            </a:pathLst>
          </a:custGeom>
        </p:spPr>
      </p:pic>
      <p:sp>
        <p:nvSpPr>
          <p:cNvPr id="44" name="Isosceles Triangle 30">
            <a:extLst>
              <a:ext uri="{FF2B5EF4-FFF2-40B4-BE49-F238E27FC236}">
                <a16:creationId xmlns:a16="http://schemas.microsoft.com/office/drawing/2014/main" id="{339E0753-0BA8-4E69-B540-6D54D31F25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pic>
        <p:nvPicPr>
          <p:cNvPr id="2" name="Ảnh 3">
            <a:extLst>
              <a:ext uri="{FF2B5EF4-FFF2-40B4-BE49-F238E27FC236}">
                <a16:creationId xmlns:a16="http://schemas.microsoft.com/office/drawing/2014/main" id="{F467A90F-B93A-A489-3E98-220BB5F3885F}"/>
              </a:ext>
            </a:extLst>
          </p:cNvPr>
          <p:cNvPicPr>
            <a:picLocks noChangeAspect="1"/>
          </p:cNvPicPr>
          <p:nvPr/>
        </p:nvPicPr>
        <p:blipFill rotWithShape="1">
          <a:blip r:embed="rId3">
            <a:extLst>
              <a:ext uri="{28A0092B-C50C-407E-A947-70E740481C1C}">
                <a14:useLocalDpi xmlns:a14="http://schemas.microsoft.com/office/drawing/2010/main" val="0"/>
              </a:ext>
            </a:extLst>
          </a:blip>
          <a:srcRect l="1373" r="-1" b="-1"/>
          <a:stretch/>
        </p:blipFill>
        <p:spPr bwMode="auto">
          <a:xfrm>
            <a:off x="5285670" y="-450594"/>
            <a:ext cx="4807659" cy="4508978"/>
          </a:xfrm>
          <a:custGeom>
            <a:avLst/>
            <a:gdLst/>
            <a:ahLst/>
            <a:cxnLst/>
            <a:rect l="l" t="t" r="r" b="b"/>
            <a:pathLst>
              <a:path w="7312272" h="6858000">
                <a:moveTo>
                  <a:pt x="1024379" y="0"/>
                </a:moveTo>
                <a:lnTo>
                  <a:pt x="7312272" y="0"/>
                </a:lnTo>
                <a:lnTo>
                  <a:pt x="7312272" y="6858000"/>
                </a:lnTo>
                <a:lnTo>
                  <a:pt x="0" y="6858000"/>
                </a:lnTo>
                <a:close/>
              </a:path>
            </a:pathLst>
          </a:custGeom>
          <a:noFill/>
        </p:spPr>
      </p:pic>
      <p:sp>
        <p:nvSpPr>
          <p:cNvPr id="46" name="Parallelogram 45">
            <a:extLst>
              <a:ext uri="{FF2B5EF4-FFF2-40B4-BE49-F238E27FC236}">
                <a16:creationId xmlns:a16="http://schemas.microsoft.com/office/drawing/2014/main" id="{30F983F5-DDDD-443F-9A74-E03CE83470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10821" y="3589867"/>
            <a:ext cx="9786780" cy="2177879"/>
          </a:xfrm>
          <a:prstGeom prst="parallelogram">
            <a:avLst>
              <a:gd name="adj" fmla="val 14777"/>
            </a:avLst>
          </a:prstGeom>
          <a:solidFill>
            <a:schemeClr val="bg1">
              <a:alpha val="98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8" name="Straight Connector 47">
            <a:extLst>
              <a:ext uri="{FF2B5EF4-FFF2-40B4-BE49-F238E27FC236}">
                <a16:creationId xmlns:a16="http://schemas.microsoft.com/office/drawing/2014/main" id="{B6515416-E766-4C2C-AE40-80142319F0D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50" name="Straight Connector 49">
            <a:extLst>
              <a:ext uri="{FF2B5EF4-FFF2-40B4-BE49-F238E27FC236}">
                <a16:creationId xmlns:a16="http://schemas.microsoft.com/office/drawing/2014/main" id="{15AA2275-914D-486A-B884-60FBEE70DEF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52" name="Rectangle 23">
            <a:extLst>
              <a:ext uri="{FF2B5EF4-FFF2-40B4-BE49-F238E27FC236}">
                <a16:creationId xmlns:a16="http://schemas.microsoft.com/office/drawing/2014/main" id="{C948B339-0C3D-4B34-A084-3977AF752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4" name="Rectangle 25">
            <a:extLst>
              <a:ext uri="{FF2B5EF4-FFF2-40B4-BE49-F238E27FC236}">
                <a16:creationId xmlns:a16="http://schemas.microsoft.com/office/drawing/2014/main" id="{F7B7A148-75F5-4791-A585-4C580C6E25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6" name="Isosceles Triangle 24">
            <a:extLst>
              <a:ext uri="{FF2B5EF4-FFF2-40B4-BE49-F238E27FC236}">
                <a16:creationId xmlns:a16="http://schemas.microsoft.com/office/drawing/2014/main" id="{EF7B0C67-E2D4-45EC-8D35-E18702ECA3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58" name="Rectangle 27">
            <a:extLst>
              <a:ext uri="{FF2B5EF4-FFF2-40B4-BE49-F238E27FC236}">
                <a16:creationId xmlns:a16="http://schemas.microsoft.com/office/drawing/2014/main" id="{35210033-8217-472E-BD07-4C7BFCB033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sp>
      <p:sp>
        <p:nvSpPr>
          <p:cNvPr id="60" name="Rectangle 28">
            <a:extLst>
              <a:ext uri="{FF2B5EF4-FFF2-40B4-BE49-F238E27FC236}">
                <a16:creationId xmlns:a16="http://schemas.microsoft.com/office/drawing/2014/main" id="{39BBC69C-5F4C-4B8C-96F6-1EDDF2D540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62" name="Rectangle 29">
            <a:extLst>
              <a:ext uri="{FF2B5EF4-FFF2-40B4-BE49-F238E27FC236}">
                <a16:creationId xmlns:a16="http://schemas.microsoft.com/office/drawing/2014/main" id="{572FEFAE-1670-41BF-A2AA-2642BC859C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64" name="Isosceles Triangle 29">
            <a:extLst>
              <a:ext uri="{FF2B5EF4-FFF2-40B4-BE49-F238E27FC236}">
                <a16:creationId xmlns:a16="http://schemas.microsoft.com/office/drawing/2014/main" id="{FBE3BC19-919D-4601-A700-FFC7506C0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9" name="Title 1">
            <a:extLst>
              <a:ext uri="{FF2B5EF4-FFF2-40B4-BE49-F238E27FC236}">
                <a16:creationId xmlns:a16="http://schemas.microsoft.com/office/drawing/2014/main" id="{F70871FE-0B93-1481-0498-AB57694FAA11}"/>
              </a:ext>
            </a:extLst>
          </p:cNvPr>
          <p:cNvSpPr>
            <a:spLocks noGrp="1"/>
          </p:cNvSpPr>
          <p:nvPr>
            <p:ph type="title"/>
          </p:nvPr>
        </p:nvSpPr>
        <p:spPr>
          <a:xfrm>
            <a:off x="2147355" y="3933057"/>
            <a:ext cx="7126648" cy="1152128"/>
          </a:xfrm>
        </p:spPr>
        <p:txBody>
          <a:bodyPr vert="horz" lIns="91440" tIns="45720" rIns="91440" bIns="45720" rtlCol="0" anchor="b">
            <a:noAutofit/>
          </a:bodyPr>
          <a:lstStyle/>
          <a:p>
            <a:pPr algn="ctr"/>
            <a:r>
              <a:rPr lang="en-US" sz="6000" b="1" dirty="0"/>
              <a:t>   Thank you!</a:t>
            </a:r>
            <a:r>
              <a:rPr lang="en-US" sz="4800" b="0" i="0" dirty="0">
                <a:effectLst/>
                <a:latin typeface="SegoeuiPc"/>
              </a:rPr>
              <a:t>🍀</a:t>
            </a:r>
            <a:r>
              <a:rPr lang="en-US" sz="4800" b="0" i="0" dirty="0">
                <a:solidFill>
                  <a:srgbClr val="081C36"/>
                </a:solidFill>
                <a:effectLst/>
                <a:latin typeface="SegoeuiPc"/>
              </a:rPr>
              <a:t> </a:t>
            </a:r>
            <a:endParaRPr lang="en-US" sz="6000" b="1" dirty="0"/>
          </a:p>
        </p:txBody>
      </p:sp>
    </p:spTree>
    <p:extLst>
      <p:ext uri="{BB962C8B-B14F-4D97-AF65-F5344CB8AC3E}">
        <p14:creationId xmlns:p14="http://schemas.microsoft.com/office/powerpoint/2010/main" val="1079111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a:extLst>
              <a:ext uri="{FF2B5EF4-FFF2-40B4-BE49-F238E27FC236}">
                <a16:creationId xmlns:a16="http://schemas.microsoft.com/office/drawing/2014/main" id="{5C98774E-37D2-4AF9-A9BC-3C67FCB7EEC9}"/>
              </a:ext>
            </a:extLst>
          </p:cNvPr>
          <p:cNvSpPr txBox="1">
            <a:spLocks/>
          </p:cNvSpPr>
          <p:nvPr/>
        </p:nvSpPr>
        <p:spPr>
          <a:xfrm>
            <a:off x="0" y="0"/>
            <a:ext cx="12192000"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a:defRPr/>
            </a:pPr>
            <a:r>
              <a:rPr lang="en-US" sz="3200" dirty="0"/>
              <a:t>I. CÁC MỐI NGUY Ô NHIỄM VÀO THỰC PHẨM </a:t>
            </a:r>
          </a:p>
        </p:txBody>
      </p:sp>
      <p:sp>
        <p:nvSpPr>
          <p:cNvPr id="2" name="Rectangle 1">
            <a:extLst>
              <a:ext uri="{FF2B5EF4-FFF2-40B4-BE49-F238E27FC236}">
                <a16:creationId xmlns:a16="http://schemas.microsoft.com/office/drawing/2014/main" id="{3351F1F8-4E7F-40E7-8EA2-3C018D88281B}"/>
              </a:ext>
            </a:extLst>
          </p:cNvPr>
          <p:cNvSpPr/>
          <p:nvPr/>
        </p:nvSpPr>
        <p:spPr>
          <a:xfrm>
            <a:off x="767408" y="1997839"/>
            <a:ext cx="10945216" cy="4727000"/>
          </a:xfrm>
          <a:prstGeom prst="rect">
            <a:avLst/>
          </a:prstGeom>
        </p:spPr>
        <p:txBody>
          <a:bodyPr wrap="square">
            <a:spAutoFit/>
          </a:bodyPr>
          <a:lstStyle/>
          <a:p>
            <a:pPr marL="342900" indent="-342900">
              <a:lnSpc>
                <a:spcPct val="200000"/>
              </a:lnSpc>
              <a:buFont typeface="Wingdings" panose="05000000000000000000" pitchFamily="2" charset="2"/>
              <a:buChar char="Ø"/>
            </a:pPr>
            <a:r>
              <a:rPr lang="vi-VN" sz="2200" dirty="0">
                <a:latin typeface="Cambria" panose="02040503050406030204" pitchFamily="18" charset="0"/>
                <a:ea typeface="Cambria" panose="02040503050406030204" pitchFamily="18" charset="0"/>
              </a:rPr>
              <a:t>Mối nguy</a:t>
            </a:r>
            <a:r>
              <a:rPr lang="en-US" sz="2200" dirty="0">
                <a:latin typeface="Cambria" panose="02040503050406030204" pitchFamily="18" charset="0"/>
                <a:ea typeface="Cambria" panose="02040503050406030204" pitchFamily="18" charset="0"/>
              </a:rPr>
              <a:t>:</a:t>
            </a:r>
            <a:r>
              <a:rPr lang="vi-VN" sz="2200" dirty="0">
                <a:latin typeface="Cambria" panose="02040503050406030204" pitchFamily="18" charset="0"/>
                <a:ea typeface="Cambria" panose="02040503050406030204" pitchFamily="18" charset="0"/>
              </a:rPr>
              <a:t> là </a:t>
            </a:r>
            <a:r>
              <a:rPr lang="en-US" sz="2200" dirty="0" err="1">
                <a:latin typeface="Cambria" panose="02040503050406030204" pitchFamily="18" charset="0"/>
                <a:ea typeface="Cambria" panose="02040503050406030204" pitchFamily="18" charset="0"/>
              </a:rPr>
              <a:t>các</a:t>
            </a:r>
            <a:r>
              <a:rPr lang="en-US" sz="2200" dirty="0">
                <a:latin typeface="Cambria" panose="02040503050406030204" pitchFamily="18" charset="0"/>
                <a:ea typeface="Cambria" panose="02040503050406030204" pitchFamily="18" charset="0"/>
              </a:rPr>
              <a:t> </a:t>
            </a:r>
            <a:r>
              <a:rPr lang="vi-VN" sz="2200" dirty="0">
                <a:latin typeface="Cambria" panose="02040503050406030204" pitchFamily="18" charset="0"/>
                <a:ea typeface="Cambria" panose="02040503050406030204" pitchFamily="18" charset="0"/>
              </a:rPr>
              <a:t>yếu tố sinh học, hoá học hoặc vật lý có thể làm </a:t>
            </a:r>
            <a:r>
              <a:rPr lang="en-US" sz="2200" dirty="0" err="1">
                <a:latin typeface="Cambria" panose="02040503050406030204" pitchFamily="18" charset="0"/>
                <a:ea typeface="Cambria" panose="02040503050406030204" pitchFamily="18" charset="0"/>
              </a:rPr>
              <a:t>ảnh</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hưởng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đến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chất</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lượng</a:t>
            </a:r>
            <a:r>
              <a:rPr lang="vi-VN" sz="2200" dirty="0">
                <a:latin typeface="Cambria" panose="02040503050406030204" pitchFamily="18" charset="0"/>
                <a:ea typeface="Cambria" panose="02040503050406030204" pitchFamily="18" charset="0"/>
              </a:rPr>
              <a:t> thực phẩm</a:t>
            </a:r>
            <a:r>
              <a:rPr lang="en-US" sz="2200" dirty="0">
                <a:latin typeface="Cambria" panose="02040503050406030204" pitchFamily="18" charset="0"/>
                <a:ea typeface="Cambria" panose="02040503050406030204" pitchFamily="18" charset="0"/>
              </a:rPr>
              <a:t>.</a:t>
            </a:r>
          </a:p>
          <a:p>
            <a:pPr marL="342900" indent="-342900">
              <a:lnSpc>
                <a:spcPct val="200000"/>
              </a:lnSpc>
              <a:buFont typeface="Wingdings" panose="05000000000000000000" pitchFamily="2" charset="2"/>
              <a:buChar char="Ø"/>
            </a:pPr>
            <a:r>
              <a:rPr lang="vi-VN" sz="2200" dirty="0">
                <a:latin typeface="Cambria" panose="02040503050406030204" pitchFamily="18" charset="0"/>
                <a:ea typeface="Cambria" panose="02040503050406030204" pitchFamily="18" charset="0"/>
              </a:rPr>
              <a:t>Ô nhiễm thực phẩm</a:t>
            </a:r>
            <a:r>
              <a:rPr lang="en-US" sz="2200" dirty="0">
                <a:latin typeface="Cambria" panose="02040503050406030204" pitchFamily="18" charset="0"/>
                <a:ea typeface="Cambria" panose="02040503050406030204" pitchFamily="18" charset="0"/>
              </a:rPr>
              <a:t>:</a:t>
            </a:r>
            <a:r>
              <a:rPr lang="vi-VN" sz="2200" dirty="0">
                <a:latin typeface="Cambria" panose="02040503050406030204" pitchFamily="18" charset="0"/>
                <a:ea typeface="Cambria" panose="02040503050406030204" pitchFamily="18" charset="0"/>
              </a:rPr>
              <a:t> là sự xuất hiện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của</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các</a:t>
            </a:r>
            <a:r>
              <a:rPr lang="vi-VN" sz="2200" dirty="0">
                <a:latin typeface="Cambria" panose="02040503050406030204" pitchFamily="18" charset="0"/>
                <a:ea typeface="Cambria" panose="02040503050406030204" pitchFamily="18" charset="0"/>
              </a:rPr>
              <a:t> tác nhân làm thực phẩm bị ô nhiễm, gây hại đến sức khỏe, tính mạng con người khi sử dụng. </a:t>
            </a:r>
            <a:endParaRPr lang="en-US" sz="2200" dirty="0">
              <a:latin typeface="Cambria" panose="02040503050406030204" pitchFamily="18" charset="0"/>
              <a:ea typeface="Cambria" panose="02040503050406030204" pitchFamily="18" charset="0"/>
            </a:endParaRPr>
          </a:p>
          <a:p>
            <a:pPr marL="342900" indent="-342900">
              <a:lnSpc>
                <a:spcPct val="200000"/>
              </a:lnSpc>
              <a:buFont typeface="Wingdings" panose="05000000000000000000" pitchFamily="2" charset="2"/>
              <a:buChar char="Ø"/>
            </a:pPr>
            <a:r>
              <a:rPr lang="en-US" sz="2200" dirty="0">
                <a:latin typeface="Cambria" panose="02040503050406030204" pitchFamily="18" charset="0"/>
                <a:ea typeface="Cambria" panose="02040503050406030204" pitchFamily="18" charset="0"/>
              </a:rPr>
              <a:t>C</a:t>
            </a:r>
            <a:r>
              <a:rPr lang="vi-VN" sz="2200" dirty="0">
                <a:latin typeface="Cambria" panose="02040503050406030204" pitchFamily="18" charset="0"/>
                <a:ea typeface="Cambria" panose="02040503050406030204" pitchFamily="18" charset="0"/>
              </a:rPr>
              <a:t>hất ô nhiễm</a:t>
            </a:r>
            <a:r>
              <a:rPr lang="en-US" sz="2200" dirty="0">
                <a:latin typeface="Cambria" panose="02040503050406030204" pitchFamily="18" charset="0"/>
                <a:ea typeface="Cambria" panose="02040503050406030204" pitchFamily="18" charset="0"/>
              </a:rPr>
              <a:t>: </a:t>
            </a:r>
            <a:r>
              <a:rPr lang="vi-VN" sz="2200" dirty="0">
                <a:latin typeface="Cambria" panose="02040503050406030204" pitchFamily="18" charset="0"/>
                <a:ea typeface="Cambria" panose="02040503050406030204" pitchFamily="18" charset="0"/>
              </a:rPr>
              <a:t>Bất kỳ một chất nào </a:t>
            </a:r>
            <a:r>
              <a:rPr lang="en-US" sz="2200" dirty="0" err="1">
                <a:latin typeface="Cambria" panose="02040503050406030204" pitchFamily="18" charset="0"/>
                <a:ea typeface="Cambria" panose="02040503050406030204" pitchFamily="18" charset="0"/>
              </a:rPr>
              <a:t>mà</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trong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quá</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trình</a:t>
            </a:r>
            <a:r>
              <a:rPr lang="vi-VN" sz="2200" dirty="0">
                <a:latin typeface="Cambria" panose="02040503050406030204" pitchFamily="18" charset="0"/>
                <a:ea typeface="Cambria" panose="02040503050406030204" pitchFamily="18" charset="0"/>
              </a:rPr>
              <a:t> sản xuất không chủ ý cho vào thực phẩm, nhưng lại có mặt trong thực phẩm do kết quả của sản xuất, chế biến, xử lý, đóng gói, bao gói, vận chuyển và lưu giữ thực phẩm hoặc do ảnh hưởng của môi trường.</a:t>
            </a:r>
            <a:endParaRPr lang="en-US" sz="2200" dirty="0">
              <a:latin typeface="Cambria" panose="02040503050406030204" pitchFamily="18" charset="0"/>
              <a:ea typeface="Cambria" panose="02040503050406030204" pitchFamily="18" charset="0"/>
            </a:endParaRPr>
          </a:p>
        </p:txBody>
      </p:sp>
      <p:sp>
        <p:nvSpPr>
          <p:cNvPr id="3" name="TextBox 2">
            <a:extLst>
              <a:ext uri="{FF2B5EF4-FFF2-40B4-BE49-F238E27FC236}">
                <a16:creationId xmlns:a16="http://schemas.microsoft.com/office/drawing/2014/main" id="{0A74804F-4B19-4011-A641-F1814B720BE7}"/>
              </a:ext>
            </a:extLst>
          </p:cNvPr>
          <p:cNvSpPr txBox="1"/>
          <p:nvPr/>
        </p:nvSpPr>
        <p:spPr>
          <a:xfrm>
            <a:off x="335360" y="1196752"/>
            <a:ext cx="5400600" cy="954107"/>
          </a:xfrm>
          <a:prstGeom prst="rect">
            <a:avLst/>
          </a:prstGeom>
          <a:noFill/>
        </p:spPr>
        <p:txBody>
          <a:bodyPr wrap="square" rtlCol="0">
            <a:spAutoFit/>
          </a:bodyPr>
          <a:lstStyle/>
          <a:p>
            <a:r>
              <a:rPr lang="en-US" sz="2800" b="1" dirty="0">
                <a:solidFill>
                  <a:srgbClr val="FF0000"/>
                </a:solidFill>
                <a:latin typeface="Cambria" panose="02040503050406030204" pitchFamily="18" charset="0"/>
                <a:ea typeface="Cambria" panose="02040503050406030204" pitchFamily="18" charset="0"/>
              </a:rPr>
              <a:t>A. </a:t>
            </a:r>
            <a:r>
              <a:rPr lang="vi-VN" sz="2800" b="1" dirty="0">
                <a:solidFill>
                  <a:srgbClr val="FF0000"/>
                </a:solidFill>
                <a:latin typeface="Cambria" panose="02040503050406030204" pitchFamily="18" charset="0"/>
                <a:ea typeface="Cambria" panose="02040503050406030204" pitchFamily="18" charset="0"/>
              </a:rPr>
              <a:t>Một số khái niệm cơ bản: </a:t>
            </a:r>
            <a:endParaRPr lang="en-US" sz="2800" b="1" dirty="0">
              <a:solidFill>
                <a:srgbClr val="FF0000"/>
              </a:solidFill>
              <a:latin typeface="Cambria" panose="02040503050406030204" pitchFamily="18" charset="0"/>
              <a:ea typeface="Cambria" panose="02040503050406030204" pitchFamily="18" charset="0"/>
            </a:endParaRPr>
          </a:p>
          <a:p>
            <a:endParaRPr lang="en-US" sz="2800" b="1" dirty="0">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471283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6041398-9137-4948-9343-78E92CFD1E40}"/>
              </a:ext>
            </a:extLst>
          </p:cNvPr>
          <p:cNvSpPr txBox="1">
            <a:spLocks/>
          </p:cNvSpPr>
          <p:nvPr/>
        </p:nvSpPr>
        <p:spPr>
          <a:xfrm>
            <a:off x="119270" y="0"/>
            <a:ext cx="12072730"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a:defRPr/>
            </a:pPr>
            <a:r>
              <a:rPr lang="en-US" sz="3600" dirty="0">
                <a:ea typeface="Cambria" panose="02040503050406030204" pitchFamily="18" charset="0"/>
              </a:rPr>
              <a:t>I. CÁC MỐI NGUY Ô NHIỄM VÀO THỰC PHẨM </a:t>
            </a:r>
          </a:p>
        </p:txBody>
      </p:sp>
      <p:sp>
        <p:nvSpPr>
          <p:cNvPr id="4" name="Title 1">
            <a:extLst>
              <a:ext uri="{FF2B5EF4-FFF2-40B4-BE49-F238E27FC236}">
                <a16:creationId xmlns:a16="http://schemas.microsoft.com/office/drawing/2014/main" id="{E52E6B75-1C3F-41DE-9F98-84C075325699}"/>
              </a:ext>
            </a:extLst>
          </p:cNvPr>
          <p:cNvSpPr txBox="1">
            <a:spLocks/>
          </p:cNvSpPr>
          <p:nvPr/>
        </p:nvSpPr>
        <p:spPr>
          <a:xfrm>
            <a:off x="119270" y="61384"/>
            <a:ext cx="11926956" cy="919344"/>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a:lstStyle>
          <a:p>
            <a:endParaRPr lang="en-US" sz="3200" dirty="0">
              <a:latin typeface="Cambria" panose="02040503050406030204" pitchFamily="18" charset="0"/>
              <a:ea typeface="Cambria" panose="02040503050406030204" pitchFamily="18" charset="0"/>
            </a:endParaRPr>
          </a:p>
        </p:txBody>
      </p:sp>
      <p:sp>
        <p:nvSpPr>
          <p:cNvPr id="5" name="Rectangle 4">
            <a:extLst>
              <a:ext uri="{FF2B5EF4-FFF2-40B4-BE49-F238E27FC236}">
                <a16:creationId xmlns:a16="http://schemas.microsoft.com/office/drawing/2014/main" id="{0B0FB60B-777E-4C92-9CB5-5E130F5D80E6}"/>
              </a:ext>
            </a:extLst>
          </p:cNvPr>
          <p:cNvSpPr/>
          <p:nvPr/>
        </p:nvSpPr>
        <p:spPr>
          <a:xfrm>
            <a:off x="335360" y="1001583"/>
            <a:ext cx="7572772" cy="523220"/>
          </a:xfrm>
          <a:prstGeom prst="rect">
            <a:avLst/>
          </a:prstGeom>
        </p:spPr>
        <p:txBody>
          <a:bodyPr wrap="square">
            <a:spAutoFit/>
          </a:bodyPr>
          <a:lstStyle/>
          <a:p>
            <a:r>
              <a:rPr lang="en-US" sz="2800" b="1" dirty="0">
                <a:solidFill>
                  <a:srgbClr val="FF0000"/>
                </a:solidFill>
                <a:latin typeface="Cambria" panose="02040503050406030204" pitchFamily="18" charset="0"/>
                <a:ea typeface="Cambria" panose="02040503050406030204" pitchFamily="18" charset="0"/>
              </a:rPr>
              <a:t>B. </a:t>
            </a:r>
            <a:r>
              <a:rPr lang="en-US" sz="2800" b="1" dirty="0" err="1">
                <a:solidFill>
                  <a:srgbClr val="FF0000"/>
                </a:solidFill>
                <a:latin typeface="Cambria" panose="02040503050406030204" pitchFamily="18" charset="0"/>
                <a:ea typeface="Cambria" panose="02040503050406030204" pitchFamily="18" charset="0"/>
              </a:rPr>
              <a:t>Phân</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loại</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mối</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nguy</a:t>
            </a:r>
            <a:r>
              <a:rPr lang="en-US" sz="2800" b="1" dirty="0">
                <a:solidFill>
                  <a:srgbClr val="FF0000"/>
                </a:solidFill>
                <a:latin typeface="Cambria" panose="02040503050406030204" pitchFamily="18" charset="0"/>
                <a:ea typeface="Cambria" panose="02040503050406030204" pitchFamily="18" charset="0"/>
              </a:rPr>
              <a:t> ô </a:t>
            </a:r>
            <a:r>
              <a:rPr lang="en-US" sz="2800" b="1" dirty="0" err="1">
                <a:solidFill>
                  <a:srgbClr val="FF0000"/>
                </a:solidFill>
                <a:latin typeface="Cambria" panose="02040503050406030204" pitchFamily="18" charset="0"/>
                <a:ea typeface="Cambria" panose="02040503050406030204" pitchFamily="18" charset="0"/>
              </a:rPr>
              <a:t>nhiễm</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thực</a:t>
            </a:r>
            <a:r>
              <a:rPr lang="en-US" sz="2800" b="1" dirty="0">
                <a:solidFill>
                  <a:srgbClr val="FF0000"/>
                </a:solidFill>
                <a:latin typeface="Cambria" panose="02040503050406030204" pitchFamily="18" charset="0"/>
                <a:ea typeface="Cambria" panose="02040503050406030204" pitchFamily="18" charset="0"/>
              </a:rPr>
              <a:t> </a:t>
            </a:r>
            <a:r>
              <a:rPr lang="en-US" sz="2800" b="1" dirty="0" err="1">
                <a:solidFill>
                  <a:srgbClr val="FF0000"/>
                </a:solidFill>
                <a:latin typeface="Cambria" panose="02040503050406030204" pitchFamily="18" charset="0"/>
                <a:ea typeface="Cambria" panose="02040503050406030204" pitchFamily="18" charset="0"/>
              </a:rPr>
              <a:t>phẩm</a:t>
            </a:r>
            <a:r>
              <a:rPr lang="en-US" sz="2800" b="1" dirty="0">
                <a:solidFill>
                  <a:srgbClr val="FF0000"/>
                </a:solidFill>
                <a:latin typeface="Cambria" panose="02040503050406030204" pitchFamily="18" charset="0"/>
                <a:ea typeface="Cambria" panose="02040503050406030204" pitchFamily="18" charset="0"/>
              </a:rPr>
              <a:t>:</a:t>
            </a:r>
          </a:p>
        </p:txBody>
      </p:sp>
      <p:sp>
        <p:nvSpPr>
          <p:cNvPr id="6" name="Freeform 5">
            <a:extLst>
              <a:ext uri="{FF2B5EF4-FFF2-40B4-BE49-F238E27FC236}">
                <a16:creationId xmlns:a16="http://schemas.microsoft.com/office/drawing/2014/main" id="{88541B46-6300-4598-99BC-1C13810005C8}"/>
              </a:ext>
            </a:extLst>
          </p:cNvPr>
          <p:cNvSpPr/>
          <p:nvPr/>
        </p:nvSpPr>
        <p:spPr>
          <a:xfrm>
            <a:off x="509035" y="1671099"/>
            <a:ext cx="3398888" cy="828497"/>
          </a:xfrm>
          <a:custGeom>
            <a:avLst/>
            <a:gdLst>
              <a:gd name="connsiteX0" fmla="*/ 0 w 3398888"/>
              <a:gd name="connsiteY0" fmla="*/ 0 h 828497"/>
              <a:gd name="connsiteX1" fmla="*/ 3398888 w 3398888"/>
              <a:gd name="connsiteY1" fmla="*/ 0 h 828497"/>
              <a:gd name="connsiteX2" fmla="*/ 3398888 w 3398888"/>
              <a:gd name="connsiteY2" fmla="*/ 828497 h 828497"/>
              <a:gd name="connsiteX3" fmla="*/ 0 w 3398888"/>
              <a:gd name="connsiteY3" fmla="*/ 828497 h 828497"/>
              <a:gd name="connsiteX4" fmla="*/ 0 w 3398888"/>
              <a:gd name="connsiteY4" fmla="*/ 0 h 828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8888" h="828497">
                <a:moveTo>
                  <a:pt x="0" y="0"/>
                </a:moveTo>
                <a:lnTo>
                  <a:pt x="3398888" y="0"/>
                </a:lnTo>
                <a:lnTo>
                  <a:pt x="3398888" y="828497"/>
                </a:lnTo>
                <a:lnTo>
                  <a:pt x="0" y="828497"/>
                </a:lnTo>
                <a:lnTo>
                  <a:pt x="0" y="0"/>
                </a:lnTo>
                <a:close/>
              </a:path>
            </a:pathLst>
          </a:custGeom>
          <a:solidFill>
            <a:schemeClr val="accent1">
              <a:lumMod val="75000"/>
            </a:schemeClr>
          </a:solidFill>
        </p:spPr>
        <p:style>
          <a:lnRef idx="1">
            <a:schemeClr val="accen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txBody>
          <a:bodyPr spcFirstLastPara="0" vert="horz" wrap="square" lIns="270256" tIns="154432" rIns="270256" bIns="154432" numCol="1" spcCol="1270" anchor="ctr" anchorCtr="0">
            <a:noAutofit/>
          </a:bodyPr>
          <a:lstStyle/>
          <a:p>
            <a:pPr lvl="0" algn="ctr" defTabSz="1689100">
              <a:lnSpc>
                <a:spcPct val="90000"/>
              </a:lnSpc>
              <a:spcBef>
                <a:spcPct val="0"/>
              </a:spcBef>
              <a:spcAft>
                <a:spcPct val="35000"/>
              </a:spcAft>
            </a:pPr>
            <a:r>
              <a:rPr lang="en-US" sz="3800" kern="1200" dirty="0" err="1">
                <a:latin typeface="Cambria" panose="02040503050406030204" pitchFamily="18" charset="0"/>
                <a:ea typeface="Cambria" panose="02040503050406030204" pitchFamily="18" charset="0"/>
              </a:rPr>
              <a:t>Sinh</a:t>
            </a:r>
            <a:r>
              <a:rPr lang="en-US" sz="3800" kern="1200" dirty="0">
                <a:latin typeface="Cambria" panose="02040503050406030204" pitchFamily="18" charset="0"/>
                <a:ea typeface="Cambria" panose="02040503050406030204" pitchFamily="18" charset="0"/>
              </a:rPr>
              <a:t> học</a:t>
            </a:r>
          </a:p>
        </p:txBody>
      </p:sp>
      <p:sp>
        <p:nvSpPr>
          <p:cNvPr id="7" name="Freeform 6">
            <a:extLst>
              <a:ext uri="{FF2B5EF4-FFF2-40B4-BE49-F238E27FC236}">
                <a16:creationId xmlns:a16="http://schemas.microsoft.com/office/drawing/2014/main" id="{CAFB3B57-A98C-40B0-A0EE-7C640BB6A326}"/>
              </a:ext>
            </a:extLst>
          </p:cNvPr>
          <p:cNvSpPr/>
          <p:nvPr/>
        </p:nvSpPr>
        <p:spPr>
          <a:xfrm>
            <a:off x="509035" y="2499595"/>
            <a:ext cx="3398888" cy="3953741"/>
          </a:xfrm>
          <a:custGeom>
            <a:avLst/>
            <a:gdLst>
              <a:gd name="connsiteX0" fmla="*/ 0 w 3398888"/>
              <a:gd name="connsiteY0" fmla="*/ 0 h 3733199"/>
              <a:gd name="connsiteX1" fmla="*/ 3398888 w 3398888"/>
              <a:gd name="connsiteY1" fmla="*/ 0 h 3733199"/>
              <a:gd name="connsiteX2" fmla="*/ 3398888 w 3398888"/>
              <a:gd name="connsiteY2" fmla="*/ 3733199 h 3733199"/>
              <a:gd name="connsiteX3" fmla="*/ 0 w 3398888"/>
              <a:gd name="connsiteY3" fmla="*/ 3733199 h 3733199"/>
              <a:gd name="connsiteX4" fmla="*/ 0 w 3398888"/>
              <a:gd name="connsiteY4" fmla="*/ 0 h 3733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8888" h="3733199">
                <a:moveTo>
                  <a:pt x="0" y="0"/>
                </a:moveTo>
                <a:lnTo>
                  <a:pt x="3398888" y="0"/>
                </a:lnTo>
                <a:lnTo>
                  <a:pt x="3398888" y="3733199"/>
                </a:lnTo>
                <a:lnTo>
                  <a:pt x="0" y="3733199"/>
                </a:lnTo>
                <a:lnTo>
                  <a:pt x="0" y="0"/>
                </a:lnTo>
                <a:close/>
              </a:path>
            </a:pathLst>
          </a:cu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2">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t" anchorCtr="0">
            <a:noAutofit/>
          </a:bodyPr>
          <a:lstStyle/>
          <a:p>
            <a:pPr marL="342900" lvl="1" indent="-342900" algn="l" defTabSz="1066800">
              <a:lnSpc>
                <a:spcPct val="90000"/>
              </a:lnSpc>
              <a:spcBef>
                <a:spcPct val="0"/>
              </a:spcBef>
              <a:spcAft>
                <a:spcPct val="15000"/>
              </a:spcAft>
              <a:buFont typeface="Wingdings" panose="05000000000000000000" pitchFamily="2" charset="2"/>
              <a:buChar char="Ø"/>
            </a:pPr>
            <a:r>
              <a:rPr lang="en-US" sz="2400" kern="1200" dirty="0" err="1">
                <a:latin typeface="Cambria" panose="02040503050406030204" pitchFamily="18" charset="0"/>
                <a:ea typeface="Cambria" panose="02040503050406030204" pitchFamily="18" charset="0"/>
              </a:rPr>
              <a:t>Các</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độc</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tố</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có</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sẵn</a:t>
            </a:r>
            <a:endParaRPr lang="en-US" sz="2400" kern="1200" dirty="0">
              <a:latin typeface="Cambria" panose="02040503050406030204" pitchFamily="18" charset="0"/>
              <a:ea typeface="Cambria" panose="02040503050406030204" pitchFamily="18" charset="0"/>
            </a:endParaRPr>
          </a:p>
          <a:p>
            <a:pPr marL="1028700" lvl="3" indent="-342900" defTabSz="1066800">
              <a:lnSpc>
                <a:spcPct val="90000"/>
              </a:lnSpc>
              <a:spcBef>
                <a:spcPct val="0"/>
              </a:spcBef>
              <a:spcAft>
                <a:spcPct val="15000"/>
              </a:spcAft>
              <a:buFont typeface="Wingdings" panose="05000000000000000000" pitchFamily="2" charset="2"/>
              <a:buChar char="ü"/>
            </a:pPr>
            <a:r>
              <a:rPr lang="en-US" sz="2400" kern="1200" dirty="0" err="1">
                <a:latin typeface="Cambria" panose="02040503050406030204" pitchFamily="18" charset="0"/>
                <a:ea typeface="Cambria" panose="02040503050406030204" pitchFamily="18" charset="0"/>
              </a:rPr>
              <a:t>Trong</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hải</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sản</a:t>
            </a:r>
            <a:endParaRPr lang="en-US" sz="2400" kern="1200" dirty="0">
              <a:latin typeface="Cambria" panose="02040503050406030204" pitchFamily="18" charset="0"/>
              <a:ea typeface="Cambria" panose="02040503050406030204" pitchFamily="18" charset="0"/>
            </a:endParaRPr>
          </a:p>
          <a:p>
            <a:pPr marL="1028700" lvl="3" indent="-342900" defTabSz="1066800">
              <a:lnSpc>
                <a:spcPct val="90000"/>
              </a:lnSpc>
              <a:spcBef>
                <a:spcPct val="0"/>
              </a:spcBef>
              <a:spcAft>
                <a:spcPct val="15000"/>
              </a:spcAft>
              <a:buFont typeface="Wingdings" panose="05000000000000000000" pitchFamily="2" charset="2"/>
              <a:buChar char="ü"/>
            </a:pPr>
            <a:r>
              <a:rPr lang="en-US" sz="2400" kern="1200" dirty="0" err="1">
                <a:latin typeface="Cambria" panose="02040503050406030204" pitchFamily="18" charset="0"/>
                <a:ea typeface="Cambria" panose="02040503050406030204" pitchFamily="18" charset="0"/>
              </a:rPr>
              <a:t>Trong</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cây</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trồng</a:t>
            </a:r>
            <a:endParaRPr lang="en-US" sz="2400" dirty="0">
              <a:latin typeface="Cambria" panose="02040503050406030204" pitchFamily="18" charset="0"/>
              <a:ea typeface="Cambria" panose="02040503050406030204" pitchFamily="18" charset="0"/>
            </a:endParaRPr>
          </a:p>
          <a:p>
            <a:pPr marL="1028700" lvl="3" indent="-342900" defTabSz="1066800">
              <a:lnSpc>
                <a:spcPct val="90000"/>
              </a:lnSpc>
              <a:spcBef>
                <a:spcPct val="0"/>
              </a:spcBef>
              <a:spcAft>
                <a:spcPct val="15000"/>
              </a:spcAft>
              <a:buFont typeface="Wingdings" panose="05000000000000000000" pitchFamily="2" charset="2"/>
              <a:buChar char="ü"/>
            </a:pPr>
            <a:r>
              <a:rPr lang="en-US" sz="2400" kern="1200" dirty="0" err="1">
                <a:latin typeface="Cambria" panose="02040503050406030204" pitchFamily="18" charset="0"/>
                <a:ea typeface="Cambria" panose="02040503050406030204" pitchFamily="18" charset="0"/>
              </a:rPr>
              <a:t>Trong</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nấm</a:t>
            </a:r>
            <a:endParaRPr lang="en-US" sz="2400" kern="1200" dirty="0">
              <a:latin typeface="Cambria" panose="02040503050406030204" pitchFamily="18" charset="0"/>
              <a:ea typeface="Cambria" panose="02040503050406030204" pitchFamily="18" charset="0"/>
            </a:endParaRPr>
          </a:p>
          <a:p>
            <a:pPr marL="342900" lvl="1" indent="-342900" algn="l" defTabSz="1066800">
              <a:lnSpc>
                <a:spcPct val="90000"/>
              </a:lnSpc>
              <a:spcBef>
                <a:spcPct val="0"/>
              </a:spcBef>
              <a:spcAft>
                <a:spcPct val="15000"/>
              </a:spcAft>
              <a:buFont typeface="Wingdings" panose="05000000000000000000" pitchFamily="2" charset="2"/>
              <a:buChar char="Ø"/>
            </a:pPr>
            <a:r>
              <a:rPr lang="en-US" sz="2400" kern="1200" dirty="0">
                <a:latin typeface="Cambria" panose="02040503050406030204" pitchFamily="18" charset="0"/>
                <a:ea typeface="Cambria" panose="02040503050406030204" pitchFamily="18" charset="0"/>
              </a:rPr>
              <a:t>Vi </a:t>
            </a:r>
            <a:r>
              <a:rPr lang="en-US" sz="2400" kern="1200" dirty="0" err="1">
                <a:latin typeface="Cambria" panose="02040503050406030204" pitchFamily="18" charset="0"/>
                <a:ea typeface="Cambria" panose="02040503050406030204" pitchFamily="18" charset="0"/>
              </a:rPr>
              <a:t>sinh</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vật</a:t>
            </a:r>
            <a:endParaRPr lang="en-US" sz="2400" kern="1200" dirty="0">
              <a:latin typeface="Cambria" panose="02040503050406030204" pitchFamily="18" charset="0"/>
              <a:ea typeface="Cambria" panose="02040503050406030204" pitchFamily="18" charset="0"/>
            </a:endParaRPr>
          </a:p>
          <a:p>
            <a:pPr marL="1028700" lvl="3" indent="-342900" defTabSz="1066800">
              <a:lnSpc>
                <a:spcPct val="90000"/>
              </a:lnSpc>
              <a:spcBef>
                <a:spcPct val="0"/>
              </a:spcBef>
              <a:spcAft>
                <a:spcPct val="15000"/>
              </a:spcAft>
              <a:buFont typeface="Wingdings" panose="05000000000000000000" pitchFamily="2" charset="2"/>
              <a:buChar char="ü"/>
            </a:pPr>
            <a:r>
              <a:rPr lang="en-US" sz="2400" kern="1200" dirty="0">
                <a:latin typeface="Cambria" panose="02040503050406030204" pitchFamily="18" charset="0"/>
                <a:ea typeface="Cambria" panose="02040503050406030204" pitchFamily="18" charset="0"/>
              </a:rPr>
              <a:t>Vi </a:t>
            </a:r>
            <a:r>
              <a:rPr lang="en-US" sz="2400" kern="1200" dirty="0" err="1">
                <a:latin typeface="Cambria" panose="02040503050406030204" pitchFamily="18" charset="0"/>
                <a:ea typeface="Cambria" panose="02040503050406030204" pitchFamily="18" charset="0"/>
              </a:rPr>
              <a:t>khuẩn</a:t>
            </a:r>
            <a:endParaRPr lang="en-US" sz="2400" kern="1200" dirty="0">
              <a:latin typeface="Cambria" panose="02040503050406030204" pitchFamily="18" charset="0"/>
              <a:ea typeface="Cambria" panose="02040503050406030204" pitchFamily="18" charset="0"/>
            </a:endParaRPr>
          </a:p>
          <a:p>
            <a:pPr marL="1028700" lvl="3" indent="-342900" defTabSz="1066800">
              <a:lnSpc>
                <a:spcPct val="90000"/>
              </a:lnSpc>
              <a:spcBef>
                <a:spcPct val="0"/>
              </a:spcBef>
              <a:spcAft>
                <a:spcPct val="15000"/>
              </a:spcAft>
              <a:buFont typeface="Wingdings" panose="05000000000000000000" pitchFamily="2" charset="2"/>
              <a:buChar char="ü"/>
            </a:pPr>
            <a:r>
              <a:rPr lang="en-US" sz="2400" kern="1200" dirty="0">
                <a:latin typeface="Cambria" panose="02040503050406030204" pitchFamily="18" charset="0"/>
                <a:ea typeface="Cambria" panose="02040503050406030204" pitchFamily="18" charset="0"/>
              </a:rPr>
              <a:t>Vi </a:t>
            </a:r>
            <a:r>
              <a:rPr lang="en-US" sz="2400" kern="1200" dirty="0" err="1">
                <a:latin typeface="Cambria" panose="02040503050406030204" pitchFamily="18" charset="0"/>
                <a:ea typeface="Cambria" panose="02040503050406030204" pitchFamily="18" charset="0"/>
              </a:rPr>
              <a:t>rút</a:t>
            </a:r>
            <a:endParaRPr lang="en-US" sz="2400" kern="1200" dirty="0">
              <a:latin typeface="Cambria" panose="02040503050406030204" pitchFamily="18" charset="0"/>
              <a:ea typeface="Cambria" panose="02040503050406030204" pitchFamily="18" charset="0"/>
            </a:endParaRPr>
          </a:p>
          <a:p>
            <a:pPr marL="1028700" lvl="3" indent="-342900" defTabSz="1066800">
              <a:lnSpc>
                <a:spcPct val="90000"/>
              </a:lnSpc>
              <a:spcBef>
                <a:spcPct val="0"/>
              </a:spcBef>
              <a:spcAft>
                <a:spcPct val="15000"/>
              </a:spcAft>
              <a:buFont typeface="Wingdings" panose="05000000000000000000" pitchFamily="2" charset="2"/>
              <a:buChar char="ü"/>
            </a:pPr>
            <a:r>
              <a:rPr lang="en-US" sz="2400" kern="1200" dirty="0">
                <a:latin typeface="Cambria" panose="02040503050406030204" pitchFamily="18" charset="0"/>
                <a:ea typeface="Cambria" panose="02040503050406030204" pitchFamily="18" charset="0"/>
              </a:rPr>
              <a:t>Ký </a:t>
            </a:r>
            <a:r>
              <a:rPr lang="en-US" sz="2400" kern="1200" dirty="0" err="1">
                <a:latin typeface="Cambria" panose="02040503050406030204" pitchFamily="18" charset="0"/>
                <a:ea typeface="Cambria" panose="02040503050406030204" pitchFamily="18" charset="0"/>
              </a:rPr>
              <a:t>sinh</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trùng</a:t>
            </a:r>
            <a:endParaRPr lang="en-US" sz="2400" kern="1200" dirty="0">
              <a:latin typeface="Cambria" panose="02040503050406030204" pitchFamily="18" charset="0"/>
              <a:ea typeface="Cambria" panose="02040503050406030204" pitchFamily="18" charset="0"/>
            </a:endParaRPr>
          </a:p>
          <a:p>
            <a:pPr marL="1028700" lvl="3" indent="-342900" defTabSz="1066800">
              <a:lnSpc>
                <a:spcPct val="90000"/>
              </a:lnSpc>
              <a:spcBef>
                <a:spcPct val="0"/>
              </a:spcBef>
              <a:spcAft>
                <a:spcPct val="15000"/>
              </a:spcAft>
              <a:buFont typeface="Wingdings" panose="05000000000000000000" pitchFamily="2" charset="2"/>
              <a:buChar char="ü"/>
            </a:pPr>
            <a:r>
              <a:rPr lang="en-US" sz="2400" kern="1200" dirty="0">
                <a:latin typeface="Cambria" panose="02040503050406030204" pitchFamily="18" charset="0"/>
                <a:ea typeface="Cambria" panose="02040503050406030204" pitchFamily="18" charset="0"/>
              </a:rPr>
              <a:t>Vi </a:t>
            </a:r>
            <a:r>
              <a:rPr lang="en-US" sz="2400" kern="1200" dirty="0" err="1">
                <a:latin typeface="Cambria" panose="02040503050406030204" pitchFamily="18" charset="0"/>
                <a:ea typeface="Cambria" panose="02040503050406030204" pitchFamily="18" charset="0"/>
              </a:rPr>
              <a:t>nấm</a:t>
            </a:r>
            <a:endParaRPr lang="en-US" sz="2400" kern="1200" dirty="0">
              <a:latin typeface="Cambria" panose="02040503050406030204" pitchFamily="18" charset="0"/>
              <a:ea typeface="Cambria" panose="02040503050406030204" pitchFamily="18" charset="0"/>
            </a:endParaRPr>
          </a:p>
        </p:txBody>
      </p:sp>
      <p:sp>
        <p:nvSpPr>
          <p:cNvPr id="8" name="Freeform 7">
            <a:extLst>
              <a:ext uri="{FF2B5EF4-FFF2-40B4-BE49-F238E27FC236}">
                <a16:creationId xmlns:a16="http://schemas.microsoft.com/office/drawing/2014/main" id="{759DCD43-01D5-4925-855C-84332B453CFC}"/>
              </a:ext>
            </a:extLst>
          </p:cNvPr>
          <p:cNvSpPr/>
          <p:nvPr/>
        </p:nvSpPr>
        <p:spPr>
          <a:xfrm>
            <a:off x="4383304" y="1671099"/>
            <a:ext cx="3398888" cy="828497"/>
          </a:xfrm>
          <a:custGeom>
            <a:avLst/>
            <a:gdLst>
              <a:gd name="connsiteX0" fmla="*/ 0 w 3398888"/>
              <a:gd name="connsiteY0" fmla="*/ 0 h 828497"/>
              <a:gd name="connsiteX1" fmla="*/ 3398888 w 3398888"/>
              <a:gd name="connsiteY1" fmla="*/ 0 h 828497"/>
              <a:gd name="connsiteX2" fmla="*/ 3398888 w 3398888"/>
              <a:gd name="connsiteY2" fmla="*/ 828497 h 828497"/>
              <a:gd name="connsiteX3" fmla="*/ 0 w 3398888"/>
              <a:gd name="connsiteY3" fmla="*/ 828497 h 828497"/>
              <a:gd name="connsiteX4" fmla="*/ 0 w 3398888"/>
              <a:gd name="connsiteY4" fmla="*/ 0 h 828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8888" h="828497">
                <a:moveTo>
                  <a:pt x="0" y="0"/>
                </a:moveTo>
                <a:lnTo>
                  <a:pt x="3398888" y="0"/>
                </a:lnTo>
                <a:lnTo>
                  <a:pt x="3398888" y="828497"/>
                </a:lnTo>
                <a:lnTo>
                  <a:pt x="0" y="828497"/>
                </a:lnTo>
                <a:lnTo>
                  <a:pt x="0" y="0"/>
                </a:lnTo>
                <a:close/>
              </a:path>
            </a:pathLst>
          </a:custGeom>
          <a:solidFill>
            <a:schemeClr val="accent1">
              <a:lumMod val="75000"/>
            </a:schemeClr>
          </a:solidFill>
        </p:spPr>
        <p:style>
          <a:lnRef idx="1">
            <a:schemeClr val="accen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txBody>
          <a:bodyPr spcFirstLastPara="0" vert="horz" wrap="square" lIns="270256" tIns="154432" rIns="270256" bIns="154432" numCol="1" spcCol="1270" anchor="ctr" anchorCtr="0">
            <a:noAutofit/>
          </a:bodyPr>
          <a:lstStyle/>
          <a:p>
            <a:pPr lvl="0" algn="ctr" defTabSz="1689100">
              <a:lnSpc>
                <a:spcPct val="90000"/>
              </a:lnSpc>
              <a:spcBef>
                <a:spcPct val="0"/>
              </a:spcBef>
              <a:spcAft>
                <a:spcPct val="35000"/>
              </a:spcAft>
            </a:pPr>
            <a:r>
              <a:rPr lang="en-US" sz="3800" kern="1200" dirty="0" err="1">
                <a:latin typeface="Cambria" panose="02040503050406030204" pitchFamily="18" charset="0"/>
                <a:ea typeface="Cambria" panose="02040503050406030204" pitchFamily="18" charset="0"/>
              </a:rPr>
              <a:t>Hóa</a:t>
            </a:r>
            <a:r>
              <a:rPr lang="en-US" sz="3800" kern="1200" dirty="0">
                <a:latin typeface="Cambria" panose="02040503050406030204" pitchFamily="18" charset="0"/>
                <a:ea typeface="Cambria" panose="02040503050406030204" pitchFamily="18" charset="0"/>
              </a:rPr>
              <a:t> học</a:t>
            </a:r>
          </a:p>
        </p:txBody>
      </p:sp>
      <p:sp>
        <p:nvSpPr>
          <p:cNvPr id="9" name="Freeform 8">
            <a:extLst>
              <a:ext uri="{FF2B5EF4-FFF2-40B4-BE49-F238E27FC236}">
                <a16:creationId xmlns:a16="http://schemas.microsoft.com/office/drawing/2014/main" id="{1C4A8A4C-EBFA-45AA-9E7F-01515A41FF4D}"/>
              </a:ext>
            </a:extLst>
          </p:cNvPr>
          <p:cNvSpPr/>
          <p:nvPr/>
        </p:nvSpPr>
        <p:spPr>
          <a:xfrm>
            <a:off x="4383304" y="2499595"/>
            <a:ext cx="3398888" cy="3953741"/>
          </a:xfrm>
          <a:custGeom>
            <a:avLst/>
            <a:gdLst>
              <a:gd name="connsiteX0" fmla="*/ 0 w 3398888"/>
              <a:gd name="connsiteY0" fmla="*/ 0 h 3733199"/>
              <a:gd name="connsiteX1" fmla="*/ 3398888 w 3398888"/>
              <a:gd name="connsiteY1" fmla="*/ 0 h 3733199"/>
              <a:gd name="connsiteX2" fmla="*/ 3398888 w 3398888"/>
              <a:gd name="connsiteY2" fmla="*/ 3733199 h 3733199"/>
              <a:gd name="connsiteX3" fmla="*/ 0 w 3398888"/>
              <a:gd name="connsiteY3" fmla="*/ 3733199 h 3733199"/>
              <a:gd name="connsiteX4" fmla="*/ 0 w 3398888"/>
              <a:gd name="connsiteY4" fmla="*/ 0 h 3733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8888" h="3733199">
                <a:moveTo>
                  <a:pt x="0" y="0"/>
                </a:moveTo>
                <a:lnTo>
                  <a:pt x="3398888" y="0"/>
                </a:lnTo>
                <a:lnTo>
                  <a:pt x="3398888" y="3733199"/>
                </a:lnTo>
                <a:lnTo>
                  <a:pt x="0" y="3733199"/>
                </a:lnTo>
                <a:lnTo>
                  <a:pt x="0" y="0"/>
                </a:lnTo>
                <a:close/>
              </a:path>
            </a:pathLst>
          </a:cu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2">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t" anchorCtr="0">
            <a:noAutofit/>
          </a:bodyPr>
          <a:lstStyle/>
          <a:p>
            <a:pPr marL="342900" lvl="1" indent="-342900" algn="l" defTabSz="1066800">
              <a:lnSpc>
                <a:spcPct val="150000"/>
              </a:lnSpc>
              <a:spcBef>
                <a:spcPct val="0"/>
              </a:spcBef>
              <a:spcAft>
                <a:spcPct val="15000"/>
              </a:spcAft>
              <a:buFont typeface="Wingdings" panose="05000000000000000000" pitchFamily="2" charset="2"/>
              <a:buChar char="Ø"/>
            </a:pPr>
            <a:r>
              <a:rPr lang="en-US" sz="2400" kern="1200" dirty="0" err="1">
                <a:latin typeface="Cambria" panose="02040503050406030204" pitchFamily="18" charset="0"/>
                <a:ea typeface="Cambria" panose="02040503050406030204" pitchFamily="18" charset="0"/>
              </a:rPr>
              <a:t>Các</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kim</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loại</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độc</a:t>
            </a:r>
            <a:endParaRPr lang="en-US" sz="2400" kern="1200" dirty="0">
              <a:latin typeface="Cambria" panose="02040503050406030204" pitchFamily="18" charset="0"/>
              <a:ea typeface="Cambria" panose="02040503050406030204" pitchFamily="18" charset="0"/>
            </a:endParaRPr>
          </a:p>
          <a:p>
            <a:pPr marL="342900" lvl="1" indent="-342900" algn="l" defTabSz="1066800">
              <a:lnSpc>
                <a:spcPct val="150000"/>
              </a:lnSpc>
              <a:spcBef>
                <a:spcPct val="0"/>
              </a:spcBef>
              <a:spcAft>
                <a:spcPct val="15000"/>
              </a:spcAft>
              <a:buFont typeface="Wingdings" panose="05000000000000000000" pitchFamily="2" charset="2"/>
              <a:buChar char="Ø"/>
            </a:pPr>
            <a:r>
              <a:rPr lang="en-US" sz="2400" kern="1200" dirty="0">
                <a:latin typeface="Cambria" panose="02040503050406030204" pitchFamily="18" charset="0"/>
                <a:ea typeface="Cambria" panose="02040503050406030204" pitchFamily="18" charset="0"/>
              </a:rPr>
              <a:t>Phụ </a:t>
            </a:r>
            <a:r>
              <a:rPr lang="en-US" sz="2400" kern="1200" dirty="0" err="1">
                <a:latin typeface="Cambria" panose="02040503050406030204" pitchFamily="18" charset="0"/>
                <a:ea typeface="Cambria" panose="02040503050406030204" pitchFamily="18" charset="0"/>
              </a:rPr>
              <a:t>gia</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thực</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phẩm</a:t>
            </a:r>
            <a:r>
              <a:rPr lang="en-US" sz="2400" kern="1200" dirty="0">
                <a:latin typeface="Cambria" panose="02040503050406030204" pitchFamily="18" charset="0"/>
                <a:ea typeface="Cambria" panose="02040503050406030204" pitchFamily="18" charset="0"/>
              </a:rPr>
              <a:t> </a:t>
            </a:r>
          </a:p>
          <a:p>
            <a:pPr marL="342900" lvl="1" indent="-342900" algn="l" defTabSz="1066800">
              <a:lnSpc>
                <a:spcPct val="150000"/>
              </a:lnSpc>
              <a:spcBef>
                <a:spcPct val="0"/>
              </a:spcBef>
              <a:spcAft>
                <a:spcPct val="15000"/>
              </a:spcAft>
              <a:buFont typeface="Wingdings" panose="05000000000000000000" pitchFamily="2" charset="2"/>
              <a:buChar char="Ø"/>
            </a:pPr>
            <a:r>
              <a:rPr lang="en-US" sz="2400" kern="1200" dirty="0" err="1">
                <a:latin typeface="Cambria" panose="02040503050406030204" pitchFamily="18" charset="0"/>
                <a:ea typeface="Cambria" panose="02040503050406030204" pitchFamily="18" charset="0"/>
              </a:rPr>
              <a:t>Các</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hóa</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chất</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vệ</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sinh</a:t>
            </a:r>
            <a:endParaRPr lang="en-US" sz="2400" kern="1200" dirty="0">
              <a:latin typeface="Cambria" panose="02040503050406030204" pitchFamily="18" charset="0"/>
              <a:ea typeface="Cambria" panose="02040503050406030204" pitchFamily="18" charset="0"/>
            </a:endParaRPr>
          </a:p>
          <a:p>
            <a:pPr marL="342900" lvl="1" indent="-342900" algn="l" defTabSz="1066800">
              <a:lnSpc>
                <a:spcPct val="150000"/>
              </a:lnSpc>
              <a:spcBef>
                <a:spcPct val="0"/>
              </a:spcBef>
              <a:spcAft>
                <a:spcPct val="15000"/>
              </a:spcAft>
              <a:buFont typeface="Wingdings" panose="05000000000000000000" pitchFamily="2" charset="2"/>
              <a:buChar char="Ø"/>
            </a:pPr>
            <a:r>
              <a:rPr lang="en-US" sz="2400" kern="1200" dirty="0" err="1">
                <a:latin typeface="Cambria" panose="02040503050406030204" pitchFamily="18" charset="0"/>
                <a:ea typeface="Cambria" panose="02040503050406030204" pitchFamily="18" charset="0"/>
              </a:rPr>
              <a:t>Các</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thuốc</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bảo</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vệ</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thực</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vật</a:t>
            </a:r>
            <a:endParaRPr lang="en-US" sz="2400" kern="1200" dirty="0">
              <a:latin typeface="Cambria" panose="02040503050406030204" pitchFamily="18" charset="0"/>
              <a:ea typeface="Cambria" panose="02040503050406030204" pitchFamily="18" charset="0"/>
            </a:endParaRPr>
          </a:p>
        </p:txBody>
      </p:sp>
      <p:sp>
        <p:nvSpPr>
          <p:cNvPr id="10" name="Freeform 9">
            <a:extLst>
              <a:ext uri="{FF2B5EF4-FFF2-40B4-BE49-F238E27FC236}">
                <a16:creationId xmlns:a16="http://schemas.microsoft.com/office/drawing/2014/main" id="{810FB229-E896-4BF4-9C52-5009BB4BE584}"/>
              </a:ext>
            </a:extLst>
          </p:cNvPr>
          <p:cNvSpPr/>
          <p:nvPr/>
        </p:nvSpPr>
        <p:spPr>
          <a:xfrm>
            <a:off x="8257572" y="1671099"/>
            <a:ext cx="3398888" cy="828497"/>
          </a:xfrm>
          <a:custGeom>
            <a:avLst/>
            <a:gdLst>
              <a:gd name="connsiteX0" fmla="*/ 0 w 3398888"/>
              <a:gd name="connsiteY0" fmla="*/ 0 h 828497"/>
              <a:gd name="connsiteX1" fmla="*/ 3398888 w 3398888"/>
              <a:gd name="connsiteY1" fmla="*/ 0 h 828497"/>
              <a:gd name="connsiteX2" fmla="*/ 3398888 w 3398888"/>
              <a:gd name="connsiteY2" fmla="*/ 828497 h 828497"/>
              <a:gd name="connsiteX3" fmla="*/ 0 w 3398888"/>
              <a:gd name="connsiteY3" fmla="*/ 828497 h 828497"/>
              <a:gd name="connsiteX4" fmla="*/ 0 w 3398888"/>
              <a:gd name="connsiteY4" fmla="*/ 0 h 828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8888" h="828497">
                <a:moveTo>
                  <a:pt x="0" y="0"/>
                </a:moveTo>
                <a:lnTo>
                  <a:pt x="3398888" y="0"/>
                </a:lnTo>
                <a:lnTo>
                  <a:pt x="3398888" y="828497"/>
                </a:lnTo>
                <a:lnTo>
                  <a:pt x="0" y="828497"/>
                </a:lnTo>
                <a:lnTo>
                  <a:pt x="0" y="0"/>
                </a:lnTo>
                <a:close/>
              </a:path>
            </a:pathLst>
          </a:custGeom>
          <a:solidFill>
            <a:schemeClr val="accent1">
              <a:lumMod val="75000"/>
            </a:schemeClr>
          </a:solidFill>
        </p:spPr>
        <p:style>
          <a:lnRef idx="1">
            <a:schemeClr val="accent1">
              <a:hueOff val="0"/>
              <a:satOff val="0"/>
              <a:lumOff val="0"/>
              <a:alphaOff val="0"/>
            </a:schemeClr>
          </a:lnRef>
          <a:fillRef idx="3">
            <a:scrgbClr r="0" g="0" b="0"/>
          </a:fillRef>
          <a:effectRef idx="3">
            <a:schemeClr val="accent1">
              <a:hueOff val="0"/>
              <a:satOff val="0"/>
              <a:lumOff val="0"/>
              <a:alphaOff val="0"/>
            </a:schemeClr>
          </a:effectRef>
          <a:fontRef idx="minor">
            <a:schemeClr val="lt1"/>
          </a:fontRef>
        </p:style>
        <p:txBody>
          <a:bodyPr spcFirstLastPara="0" vert="horz" wrap="square" lIns="270256" tIns="154432" rIns="270256" bIns="154432" numCol="1" spcCol="1270" anchor="ctr" anchorCtr="0">
            <a:noAutofit/>
          </a:bodyPr>
          <a:lstStyle/>
          <a:p>
            <a:pPr lvl="0" algn="ctr" defTabSz="1689100">
              <a:lnSpc>
                <a:spcPct val="90000"/>
              </a:lnSpc>
              <a:spcBef>
                <a:spcPct val="0"/>
              </a:spcBef>
              <a:spcAft>
                <a:spcPct val="35000"/>
              </a:spcAft>
            </a:pPr>
            <a:r>
              <a:rPr lang="en-US" sz="3800" kern="1200" dirty="0" err="1">
                <a:latin typeface="Cambria" panose="02040503050406030204" pitchFamily="18" charset="0"/>
                <a:ea typeface="Cambria" panose="02040503050406030204" pitchFamily="18" charset="0"/>
              </a:rPr>
              <a:t>Vật</a:t>
            </a:r>
            <a:r>
              <a:rPr lang="en-US" sz="3800" kern="1200" dirty="0">
                <a:latin typeface="Cambria" panose="02040503050406030204" pitchFamily="18" charset="0"/>
                <a:ea typeface="Cambria" panose="02040503050406030204" pitchFamily="18" charset="0"/>
              </a:rPr>
              <a:t> </a:t>
            </a:r>
            <a:r>
              <a:rPr lang="en-US" sz="3800" kern="1200" dirty="0" err="1">
                <a:latin typeface="Cambria" panose="02040503050406030204" pitchFamily="18" charset="0"/>
                <a:ea typeface="Cambria" panose="02040503050406030204" pitchFamily="18" charset="0"/>
              </a:rPr>
              <a:t>lý</a:t>
            </a:r>
            <a:endParaRPr lang="en-US" sz="3800" kern="1200" dirty="0">
              <a:latin typeface="Cambria" panose="02040503050406030204" pitchFamily="18" charset="0"/>
              <a:ea typeface="Cambria" panose="02040503050406030204" pitchFamily="18" charset="0"/>
            </a:endParaRPr>
          </a:p>
        </p:txBody>
      </p:sp>
      <p:sp>
        <p:nvSpPr>
          <p:cNvPr id="11" name="Freeform 10">
            <a:extLst>
              <a:ext uri="{FF2B5EF4-FFF2-40B4-BE49-F238E27FC236}">
                <a16:creationId xmlns:a16="http://schemas.microsoft.com/office/drawing/2014/main" id="{CE5BBD0D-5FF3-4C2F-896C-9DE2911077B8}"/>
              </a:ext>
            </a:extLst>
          </p:cNvPr>
          <p:cNvSpPr/>
          <p:nvPr/>
        </p:nvSpPr>
        <p:spPr>
          <a:xfrm>
            <a:off x="8257572" y="2499595"/>
            <a:ext cx="3398888" cy="3953741"/>
          </a:xfrm>
          <a:custGeom>
            <a:avLst/>
            <a:gdLst>
              <a:gd name="connsiteX0" fmla="*/ 0 w 3398888"/>
              <a:gd name="connsiteY0" fmla="*/ 0 h 3733199"/>
              <a:gd name="connsiteX1" fmla="*/ 3398888 w 3398888"/>
              <a:gd name="connsiteY1" fmla="*/ 0 h 3733199"/>
              <a:gd name="connsiteX2" fmla="*/ 3398888 w 3398888"/>
              <a:gd name="connsiteY2" fmla="*/ 3733199 h 3733199"/>
              <a:gd name="connsiteX3" fmla="*/ 0 w 3398888"/>
              <a:gd name="connsiteY3" fmla="*/ 3733199 h 3733199"/>
              <a:gd name="connsiteX4" fmla="*/ 0 w 3398888"/>
              <a:gd name="connsiteY4" fmla="*/ 0 h 3733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8888" h="3733199">
                <a:moveTo>
                  <a:pt x="0" y="0"/>
                </a:moveTo>
                <a:lnTo>
                  <a:pt x="3398888" y="0"/>
                </a:lnTo>
                <a:lnTo>
                  <a:pt x="3398888" y="3733199"/>
                </a:lnTo>
                <a:lnTo>
                  <a:pt x="0" y="3733199"/>
                </a:lnTo>
                <a:lnTo>
                  <a:pt x="0" y="0"/>
                </a:lnTo>
                <a:close/>
              </a:path>
            </a:pathLst>
          </a:custGeom>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2">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8016" tIns="128016" rIns="170688" bIns="192024" numCol="1" spcCol="1270" anchor="t" anchorCtr="0">
            <a:noAutofit/>
          </a:bodyPr>
          <a:lstStyle/>
          <a:p>
            <a:pPr marL="342900" lvl="1" indent="-342900" algn="l" defTabSz="1066800">
              <a:spcBef>
                <a:spcPct val="0"/>
              </a:spcBef>
              <a:spcAft>
                <a:spcPct val="15000"/>
              </a:spcAft>
              <a:buFont typeface="Wingdings" panose="05000000000000000000" pitchFamily="2" charset="2"/>
              <a:buChar char="Ø"/>
            </a:pPr>
            <a:r>
              <a:rPr lang="en-US" sz="2400" kern="1200" dirty="0" err="1">
                <a:latin typeface="Cambria" panose="02040503050406030204" pitchFamily="18" charset="0"/>
                <a:ea typeface="Cambria" panose="02040503050406030204" pitchFamily="18" charset="0"/>
              </a:rPr>
              <a:t>Các</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vật</a:t>
            </a:r>
            <a:r>
              <a:rPr lang="en-US" sz="2400" kern="1200" dirty="0">
                <a:latin typeface="Cambria" panose="02040503050406030204" pitchFamily="18" charset="0"/>
                <a:ea typeface="Cambria" panose="02040503050406030204" pitchFamily="18" charset="0"/>
              </a:rPr>
              <a:t> thể </a:t>
            </a:r>
            <a:r>
              <a:rPr lang="en-US" sz="2400" kern="1200" dirty="0" err="1">
                <a:latin typeface="Cambria" panose="02040503050406030204" pitchFamily="18" charset="0"/>
                <a:ea typeface="Cambria" panose="02040503050406030204" pitchFamily="18" charset="0"/>
              </a:rPr>
              <a:t>ngoại</a:t>
            </a:r>
            <a:r>
              <a:rPr lang="en-US" sz="2400" kern="1200" dirty="0">
                <a:latin typeface="Cambria" panose="02040503050406030204" pitchFamily="18" charset="0"/>
                <a:ea typeface="Cambria" panose="02040503050406030204" pitchFamily="18" charset="0"/>
              </a:rPr>
              <a:t> </a:t>
            </a:r>
            <a:r>
              <a:rPr lang="en-US" sz="2400" kern="1200" dirty="0" err="1">
                <a:latin typeface="Cambria" panose="02040503050406030204" pitchFamily="18" charset="0"/>
                <a:ea typeface="Cambria" panose="02040503050406030204" pitchFamily="18" charset="0"/>
              </a:rPr>
              <a:t>lai</a:t>
            </a:r>
            <a:endParaRPr lang="en-US" sz="2400" kern="1200" dirty="0">
              <a:latin typeface="Cambria" panose="02040503050406030204" pitchFamily="18" charset="0"/>
              <a:ea typeface="Cambria" panose="02040503050406030204" pitchFamily="18" charset="0"/>
            </a:endParaRPr>
          </a:p>
          <a:p>
            <a:pPr marL="342900" lvl="1" indent="-342900" algn="l" defTabSz="1066800">
              <a:spcBef>
                <a:spcPct val="0"/>
              </a:spcBef>
              <a:spcAft>
                <a:spcPct val="15000"/>
              </a:spcAft>
              <a:buFont typeface="Wingdings" panose="05000000000000000000" pitchFamily="2" charset="2"/>
              <a:buChar char="Ø"/>
            </a:pPr>
            <a:r>
              <a:rPr lang="en-US" sz="24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Mảnh</a:t>
            </a:r>
            <a:r>
              <a:rPr lang="en-US" sz="2400" kern="12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24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vụn</a:t>
            </a:r>
            <a:r>
              <a:rPr lang="en-US" sz="2400" kern="12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24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kim</a:t>
            </a:r>
            <a:r>
              <a:rPr lang="en-US" sz="2400" kern="12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24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loại</a:t>
            </a:r>
            <a:r>
              <a:rPr lang="en-US" sz="2400" kern="12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24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kính</a:t>
            </a:r>
            <a:r>
              <a:rPr lang="en-US" sz="2400" kern="12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24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Bụi</a:t>
            </a:r>
            <a:r>
              <a:rPr lang="en-US" sz="2400" kern="12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24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bẩn</a:t>
            </a:r>
            <a:endParaRPr lang="en-US" sz="2400" kern="1200" dirty="0">
              <a:latin typeface="Cambria" panose="02040503050406030204" pitchFamily="18" charset="0"/>
              <a:ea typeface="Cambria" panose="02040503050406030204" pitchFamily="18" charset="0"/>
            </a:endParaRPr>
          </a:p>
          <a:p>
            <a:pPr marL="342900" lvl="1" indent="-342900" algn="l" defTabSz="1066800">
              <a:spcBef>
                <a:spcPct val="0"/>
              </a:spcBef>
              <a:spcAft>
                <a:spcPct val="15000"/>
              </a:spcAft>
              <a:buFont typeface="Wingdings" panose="05000000000000000000" pitchFamily="2" charset="2"/>
              <a:buChar char="Ø"/>
            </a:pPr>
            <a:r>
              <a:rPr lang="en-US" sz="24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Móng</a:t>
            </a:r>
            <a:r>
              <a:rPr lang="en-US" sz="2400" kern="12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24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tay</a:t>
            </a:r>
            <a:r>
              <a:rPr lang="en-US" sz="2400" kern="12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24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tóc</a:t>
            </a:r>
            <a:endParaRPr lang="en-US" sz="2400" kern="1200" dirty="0">
              <a:latin typeface="Cambria" panose="02040503050406030204" pitchFamily="18" charset="0"/>
              <a:ea typeface="Cambria" panose="02040503050406030204" pitchFamily="18" charset="0"/>
            </a:endParaRPr>
          </a:p>
          <a:p>
            <a:pPr marL="342900" lvl="1" indent="-342900" algn="l" defTabSz="1066800">
              <a:spcBef>
                <a:spcPct val="0"/>
              </a:spcBef>
              <a:spcAft>
                <a:spcPct val="15000"/>
              </a:spcAft>
              <a:buFont typeface="Wingdings" panose="05000000000000000000" pitchFamily="2" charset="2"/>
              <a:buChar char="Ø"/>
            </a:pPr>
            <a:r>
              <a:rPr lang="en-US" sz="24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Mảnh</a:t>
            </a:r>
            <a:r>
              <a:rPr lang="en-US" sz="2400" kern="12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24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vỡ</a:t>
            </a:r>
            <a:r>
              <a:rPr lang="en-US" sz="2400" kern="12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24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bao</a:t>
            </a:r>
            <a:r>
              <a:rPr lang="en-US" sz="2400" kern="12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24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bì</a:t>
            </a:r>
            <a:endParaRPr lang="en-US" sz="2400" kern="1200" dirty="0">
              <a:latin typeface="Cambria" panose="02040503050406030204" pitchFamily="18" charset="0"/>
              <a:ea typeface="Cambria" panose="02040503050406030204" pitchFamily="18" charset="0"/>
            </a:endParaRPr>
          </a:p>
          <a:p>
            <a:pPr marL="342900" lvl="1" indent="-342900" algn="l" defTabSz="1066800">
              <a:spcBef>
                <a:spcPct val="0"/>
              </a:spcBef>
              <a:spcAft>
                <a:spcPct val="15000"/>
              </a:spcAft>
              <a:buFont typeface="Wingdings" panose="05000000000000000000" pitchFamily="2" charset="2"/>
              <a:buChar char="Ø"/>
            </a:pPr>
            <a:r>
              <a:rPr lang="en-US" sz="24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Côn</a:t>
            </a:r>
            <a:r>
              <a:rPr lang="en-US" sz="2400" kern="12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24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trùng</a:t>
            </a:r>
            <a:r>
              <a:rPr lang="en-US" sz="2400" kern="12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24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hoặc</a:t>
            </a:r>
            <a:r>
              <a:rPr lang="en-US" sz="2400" kern="12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24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chất</a:t>
            </a:r>
            <a:r>
              <a:rPr lang="en-US" sz="2400" kern="12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24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thải</a:t>
            </a:r>
            <a:r>
              <a:rPr lang="en-US" sz="2400" kern="12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24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của</a:t>
            </a:r>
            <a:r>
              <a:rPr lang="en-US" sz="2400" kern="1200" dirty="0">
                <a:solidFill>
                  <a:schemeClr val="tx1"/>
                </a:solidFill>
                <a:latin typeface="Cambria" panose="02040503050406030204" pitchFamily="18" charset="0"/>
                <a:ea typeface="Cambria" panose="02040503050406030204" pitchFamily="18" charset="0"/>
                <a:cs typeface="Arial" panose="020B0604020202020204" pitchFamily="34" charset="0"/>
              </a:rPr>
              <a:t> </a:t>
            </a:r>
            <a:r>
              <a:rPr lang="en-US" sz="2400" kern="1200" dirty="0" err="1">
                <a:solidFill>
                  <a:schemeClr val="tx1"/>
                </a:solidFill>
                <a:latin typeface="Cambria" panose="02040503050406030204" pitchFamily="18" charset="0"/>
                <a:ea typeface="Cambria" panose="02040503050406030204" pitchFamily="18" charset="0"/>
                <a:cs typeface="Arial" panose="020B0604020202020204" pitchFamily="34" charset="0"/>
              </a:rPr>
              <a:t>chúng</a:t>
            </a:r>
            <a:endParaRPr lang="en-US" sz="2400" kern="1200"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4131700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6E738B6-B745-425D-9749-14A667F0D05A}"/>
              </a:ext>
            </a:extLst>
          </p:cNvPr>
          <p:cNvSpPr txBox="1">
            <a:spLocks/>
          </p:cNvSpPr>
          <p:nvPr/>
        </p:nvSpPr>
        <p:spPr>
          <a:xfrm>
            <a:off x="0" y="0"/>
            <a:ext cx="12192000" cy="919344"/>
          </a:xfrm>
          <a:prstGeom prst="rect">
            <a:avLst/>
          </a:prstGeom>
          <a:solidFill>
            <a:schemeClr val="accent2">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a:defRPr/>
            </a:pPr>
            <a:r>
              <a:rPr lang="en-US" sz="3200" dirty="0"/>
              <a:t>1. MỐI NGUY SINH HỌC</a:t>
            </a:r>
          </a:p>
        </p:txBody>
      </p:sp>
      <p:sp>
        <p:nvSpPr>
          <p:cNvPr id="4" name="Rectangle 3">
            <a:extLst>
              <a:ext uri="{FF2B5EF4-FFF2-40B4-BE49-F238E27FC236}">
                <a16:creationId xmlns:a16="http://schemas.microsoft.com/office/drawing/2014/main" id="{7BE8EF2F-0525-4598-8C05-BA5E437897C6}"/>
              </a:ext>
            </a:extLst>
          </p:cNvPr>
          <p:cNvSpPr/>
          <p:nvPr/>
        </p:nvSpPr>
        <p:spPr>
          <a:xfrm>
            <a:off x="361086" y="1006424"/>
            <a:ext cx="4360746" cy="523220"/>
          </a:xfrm>
          <a:prstGeom prst="rect">
            <a:avLst/>
          </a:prstGeom>
        </p:spPr>
        <p:txBody>
          <a:bodyPr wrap="none">
            <a:spAutoFit/>
          </a:bodyPr>
          <a:lstStyle/>
          <a:p>
            <a:r>
              <a:rPr lang="en-US" sz="2800" b="1" dirty="0">
                <a:solidFill>
                  <a:srgbClr val="FF0000"/>
                </a:solidFill>
                <a:latin typeface="Cambria" panose="02040503050406030204" pitchFamily="18" charset="0"/>
                <a:ea typeface="Cambria" panose="02040503050406030204" pitchFamily="18" charset="0"/>
              </a:rPr>
              <a:t>1.1. </a:t>
            </a:r>
            <a:r>
              <a:rPr lang="en-US" sz="2800" b="1" dirty="0">
                <a:solidFill>
                  <a:srgbClr val="FF0000"/>
                </a:solidFill>
                <a:latin typeface="Cambria" panose="02040503050406030204" pitchFamily="18" charset="0"/>
              </a:rPr>
              <a:t>Con đ</a:t>
            </a:r>
            <a:r>
              <a:rPr lang="vi-VN" sz="2800" b="1" dirty="0">
                <a:solidFill>
                  <a:srgbClr val="FF0000"/>
                </a:solidFill>
                <a:latin typeface="Cambria" panose="02040503050406030204" pitchFamily="18" charset="0"/>
              </a:rPr>
              <a:t>ư</a:t>
            </a:r>
            <a:r>
              <a:rPr lang="en-US" sz="2800" b="1" dirty="0" err="1">
                <a:solidFill>
                  <a:srgbClr val="FF0000"/>
                </a:solidFill>
                <a:latin typeface="Cambria" panose="02040503050406030204" pitchFamily="18" charset="0"/>
              </a:rPr>
              <a:t>ờng</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lây</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nhiễm</a:t>
            </a:r>
            <a:endParaRPr lang="en-US" sz="2800" b="1" dirty="0">
              <a:solidFill>
                <a:srgbClr val="FF0000"/>
              </a:solidFill>
              <a:latin typeface="Cambria" panose="02040503050406030204" pitchFamily="18" charset="0"/>
              <a:ea typeface="Cambria" panose="02040503050406030204" pitchFamily="18" charset="0"/>
            </a:endParaRPr>
          </a:p>
        </p:txBody>
      </p:sp>
      <p:grpSp>
        <p:nvGrpSpPr>
          <p:cNvPr id="5" name="Group 4">
            <a:extLst>
              <a:ext uri="{FF2B5EF4-FFF2-40B4-BE49-F238E27FC236}">
                <a16:creationId xmlns:a16="http://schemas.microsoft.com/office/drawing/2014/main" id="{EC5B1E6E-06C0-403F-955B-4E3455194E49}"/>
              </a:ext>
            </a:extLst>
          </p:cNvPr>
          <p:cNvGrpSpPr/>
          <p:nvPr/>
        </p:nvGrpSpPr>
        <p:grpSpPr>
          <a:xfrm>
            <a:off x="1338333" y="1636650"/>
            <a:ext cx="9488829" cy="4677739"/>
            <a:chOff x="1394411" y="836712"/>
            <a:chExt cx="10624730" cy="5253803"/>
          </a:xfrm>
        </p:grpSpPr>
        <p:sp>
          <p:nvSpPr>
            <p:cNvPr id="6" name="Rectangle 5">
              <a:extLst>
                <a:ext uri="{FF2B5EF4-FFF2-40B4-BE49-F238E27FC236}">
                  <a16:creationId xmlns:a16="http://schemas.microsoft.com/office/drawing/2014/main" id="{21768924-B4C7-4B6B-9E35-4B800A48FE6E}"/>
                </a:ext>
              </a:extLst>
            </p:cNvPr>
            <p:cNvSpPr/>
            <p:nvPr/>
          </p:nvSpPr>
          <p:spPr>
            <a:xfrm>
              <a:off x="1415479" y="836712"/>
              <a:ext cx="10603662" cy="576064"/>
            </a:xfrm>
            <a:prstGeom prst="rect">
              <a:avLst/>
            </a:prstGeom>
            <a:no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200" dirty="0" err="1">
                  <a:latin typeface="Cambria" panose="02040503050406030204" pitchFamily="18" charset="0"/>
                  <a:ea typeface="Cambria" panose="02040503050406030204" pitchFamily="18" charset="0"/>
                </a:rPr>
                <a:t>Tác</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nhân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sinh</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học</a:t>
              </a:r>
              <a:endParaRPr lang="en-US" sz="2200" dirty="0">
                <a:latin typeface="Cambria" panose="02040503050406030204" pitchFamily="18" charset="0"/>
                <a:ea typeface="Cambria" panose="02040503050406030204" pitchFamily="18" charset="0"/>
              </a:endParaRPr>
            </a:p>
          </p:txBody>
        </p:sp>
        <p:sp>
          <p:nvSpPr>
            <p:cNvPr id="7" name="Rectangle 6">
              <a:extLst>
                <a:ext uri="{FF2B5EF4-FFF2-40B4-BE49-F238E27FC236}">
                  <a16:creationId xmlns:a16="http://schemas.microsoft.com/office/drawing/2014/main" id="{A7EF3975-071D-464E-ACF8-DE19592BEA37}"/>
                </a:ext>
              </a:extLst>
            </p:cNvPr>
            <p:cNvSpPr/>
            <p:nvPr/>
          </p:nvSpPr>
          <p:spPr>
            <a:xfrm>
              <a:off x="1415480" y="1854116"/>
              <a:ext cx="2376264" cy="1008112"/>
            </a:xfrm>
            <a:prstGeom prst="rect">
              <a:avLst/>
            </a:prstGeom>
            <a:no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200" dirty="0" err="1">
                  <a:latin typeface="Cambria" panose="02040503050406030204" pitchFamily="18" charset="0"/>
                  <a:ea typeface="Cambria" panose="02040503050406030204" pitchFamily="18" charset="0"/>
                </a:rPr>
                <a:t>Súc</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vật</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bị</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bệnh</a:t>
              </a:r>
              <a:endParaRPr lang="en-US" sz="2200" dirty="0">
                <a:latin typeface="Cambria" panose="02040503050406030204" pitchFamily="18" charset="0"/>
                <a:ea typeface="Cambria" panose="02040503050406030204" pitchFamily="18" charset="0"/>
              </a:endParaRPr>
            </a:p>
          </p:txBody>
        </p:sp>
        <p:cxnSp>
          <p:nvCxnSpPr>
            <p:cNvPr id="8" name="Straight Arrow Connector 7">
              <a:extLst>
                <a:ext uri="{FF2B5EF4-FFF2-40B4-BE49-F238E27FC236}">
                  <a16:creationId xmlns:a16="http://schemas.microsoft.com/office/drawing/2014/main" id="{40B728B2-8357-4033-B7E3-4DE137AA8174}"/>
                </a:ext>
              </a:extLst>
            </p:cNvPr>
            <p:cNvCxnSpPr>
              <a:cxnSpLocks/>
              <a:endCxn id="7" idx="0"/>
            </p:cNvCxnSpPr>
            <p:nvPr/>
          </p:nvCxnSpPr>
          <p:spPr>
            <a:xfrm>
              <a:off x="2603612" y="1412776"/>
              <a:ext cx="0" cy="44134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9" name="Rectangle 8">
              <a:extLst>
                <a:ext uri="{FF2B5EF4-FFF2-40B4-BE49-F238E27FC236}">
                  <a16:creationId xmlns:a16="http://schemas.microsoft.com/office/drawing/2014/main" id="{E773FE30-AA9A-4CF1-974C-841F249B315B}"/>
                </a:ext>
              </a:extLst>
            </p:cNvPr>
            <p:cNvSpPr/>
            <p:nvPr/>
          </p:nvSpPr>
          <p:spPr>
            <a:xfrm>
              <a:off x="1394411" y="3303568"/>
              <a:ext cx="2376264" cy="651102"/>
            </a:xfrm>
            <a:prstGeom prst="rect">
              <a:avLst/>
            </a:prstGeom>
            <a:no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200" dirty="0" err="1">
                  <a:latin typeface="Cambria" panose="02040503050406030204" pitchFamily="18" charset="0"/>
                  <a:ea typeface="Cambria" panose="02040503050406030204" pitchFamily="18" charset="0"/>
                </a:rPr>
                <a:t>Giết</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mổ</a:t>
              </a:r>
              <a:endParaRPr lang="en-US" sz="2200" dirty="0">
                <a:latin typeface="Cambria" panose="02040503050406030204" pitchFamily="18" charset="0"/>
                <a:ea typeface="Cambria" panose="02040503050406030204" pitchFamily="18" charset="0"/>
              </a:endParaRPr>
            </a:p>
          </p:txBody>
        </p:sp>
        <p:cxnSp>
          <p:nvCxnSpPr>
            <p:cNvPr id="10" name="Straight Arrow Connector 9">
              <a:extLst>
                <a:ext uri="{FF2B5EF4-FFF2-40B4-BE49-F238E27FC236}">
                  <a16:creationId xmlns:a16="http://schemas.microsoft.com/office/drawing/2014/main" id="{3A87BE8E-F577-45D4-93D1-4C115B273F04}"/>
                </a:ext>
              </a:extLst>
            </p:cNvPr>
            <p:cNvCxnSpPr>
              <a:cxnSpLocks/>
              <a:endCxn id="9" idx="0"/>
            </p:cNvCxnSpPr>
            <p:nvPr/>
          </p:nvCxnSpPr>
          <p:spPr>
            <a:xfrm>
              <a:off x="2582543" y="2862228"/>
              <a:ext cx="0" cy="44134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1" name="Rectangle 10">
              <a:extLst>
                <a:ext uri="{FF2B5EF4-FFF2-40B4-BE49-F238E27FC236}">
                  <a16:creationId xmlns:a16="http://schemas.microsoft.com/office/drawing/2014/main" id="{5CABA1C4-88A2-4784-8DE7-34C4A09DB97D}"/>
                </a:ext>
              </a:extLst>
            </p:cNvPr>
            <p:cNvSpPr/>
            <p:nvPr/>
          </p:nvSpPr>
          <p:spPr>
            <a:xfrm>
              <a:off x="1394411" y="4391602"/>
              <a:ext cx="2376264" cy="651102"/>
            </a:xfrm>
            <a:prstGeom prst="rect">
              <a:avLst/>
            </a:prstGeom>
            <a:no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200" dirty="0" err="1">
                  <a:latin typeface="Cambria" panose="02040503050406030204" pitchFamily="18" charset="0"/>
                  <a:ea typeface="Cambria" panose="02040503050406030204" pitchFamily="18" charset="0"/>
                </a:rPr>
                <a:t>Nấu</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không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kỹ</a:t>
              </a:r>
              <a:endParaRPr lang="en-US" sz="2200" dirty="0">
                <a:latin typeface="Cambria" panose="02040503050406030204" pitchFamily="18" charset="0"/>
                <a:ea typeface="Cambria" panose="02040503050406030204" pitchFamily="18" charset="0"/>
              </a:endParaRPr>
            </a:p>
          </p:txBody>
        </p:sp>
        <p:cxnSp>
          <p:nvCxnSpPr>
            <p:cNvPr id="12" name="Straight Arrow Connector 11">
              <a:extLst>
                <a:ext uri="{FF2B5EF4-FFF2-40B4-BE49-F238E27FC236}">
                  <a16:creationId xmlns:a16="http://schemas.microsoft.com/office/drawing/2014/main" id="{02254AE3-2716-4E4F-8A1F-E062B13A6031}"/>
                </a:ext>
              </a:extLst>
            </p:cNvPr>
            <p:cNvCxnSpPr>
              <a:cxnSpLocks/>
              <a:endCxn id="11" idx="0"/>
            </p:cNvCxnSpPr>
            <p:nvPr/>
          </p:nvCxnSpPr>
          <p:spPr>
            <a:xfrm>
              <a:off x="2582543" y="3950262"/>
              <a:ext cx="0" cy="44134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13" name="Straight Arrow Connector 12">
              <a:extLst>
                <a:ext uri="{FF2B5EF4-FFF2-40B4-BE49-F238E27FC236}">
                  <a16:creationId xmlns:a16="http://schemas.microsoft.com/office/drawing/2014/main" id="{29E4810A-CC59-4BC5-AAF9-CB0B333C7716}"/>
                </a:ext>
              </a:extLst>
            </p:cNvPr>
            <p:cNvCxnSpPr>
              <a:cxnSpLocks/>
            </p:cNvCxnSpPr>
            <p:nvPr/>
          </p:nvCxnSpPr>
          <p:spPr>
            <a:xfrm>
              <a:off x="2567608" y="5057308"/>
              <a:ext cx="0" cy="44134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4" name="Rectangle 13">
              <a:extLst>
                <a:ext uri="{FF2B5EF4-FFF2-40B4-BE49-F238E27FC236}">
                  <a16:creationId xmlns:a16="http://schemas.microsoft.com/office/drawing/2014/main" id="{710EEE5F-D1DC-4A41-973D-3DF1C7130FFF}"/>
                </a:ext>
              </a:extLst>
            </p:cNvPr>
            <p:cNvSpPr/>
            <p:nvPr/>
          </p:nvSpPr>
          <p:spPr>
            <a:xfrm>
              <a:off x="1394411" y="5514451"/>
              <a:ext cx="10624727" cy="576064"/>
            </a:xfrm>
            <a:prstGeom prst="rect">
              <a:avLst/>
            </a:prstGeom>
            <a:no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200" dirty="0" err="1">
                  <a:latin typeface="Cambria" panose="02040503050406030204" pitchFamily="18" charset="0"/>
                  <a:ea typeface="Cambria" panose="02040503050406030204" pitchFamily="18" charset="0"/>
                </a:rPr>
                <a:t>Thực</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phẩm</a:t>
              </a:r>
              <a:endParaRPr lang="en-US" sz="2200" dirty="0">
                <a:latin typeface="Cambria" panose="02040503050406030204" pitchFamily="18" charset="0"/>
                <a:ea typeface="Cambria" panose="02040503050406030204" pitchFamily="18" charset="0"/>
              </a:endParaRPr>
            </a:p>
          </p:txBody>
        </p:sp>
        <p:sp>
          <p:nvSpPr>
            <p:cNvPr id="15" name="Rectangle 14">
              <a:extLst>
                <a:ext uri="{FF2B5EF4-FFF2-40B4-BE49-F238E27FC236}">
                  <a16:creationId xmlns:a16="http://schemas.microsoft.com/office/drawing/2014/main" id="{204629B7-79E1-4EA2-A314-76E1F446F9D5}"/>
                </a:ext>
              </a:extLst>
            </p:cNvPr>
            <p:cNvSpPr/>
            <p:nvPr/>
          </p:nvSpPr>
          <p:spPr>
            <a:xfrm>
              <a:off x="4151784" y="1854116"/>
              <a:ext cx="2376264" cy="1008112"/>
            </a:xfrm>
            <a:prstGeom prst="rect">
              <a:avLst/>
            </a:prstGeom>
            <a:no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200" dirty="0" err="1">
                  <a:latin typeface="Cambria" panose="02040503050406030204" pitchFamily="18" charset="0"/>
                  <a:ea typeface="Cambria" panose="02040503050406030204" pitchFamily="18" charset="0"/>
                </a:rPr>
                <a:t>Môi</a:t>
              </a:r>
              <a:r>
                <a:rPr lang="en-US" sz="2200" dirty="0">
                  <a:latin typeface="Cambria" panose="02040503050406030204" pitchFamily="18" charset="0"/>
                  <a:ea typeface="Cambria" panose="02040503050406030204" pitchFamily="18" charset="0"/>
                </a:rPr>
                <a:t> tr</a:t>
              </a:r>
              <a:r>
                <a:rPr lang="vi-VN" sz="2200" dirty="0">
                  <a:latin typeface="Cambria" panose="02040503050406030204" pitchFamily="18" charset="0"/>
                  <a:ea typeface="Cambria" panose="02040503050406030204" pitchFamily="18" charset="0"/>
                </a:rPr>
                <a:t>ư</a:t>
              </a:r>
              <a:r>
                <a:rPr lang="en-US" sz="2200" dirty="0" err="1">
                  <a:latin typeface="Cambria" panose="02040503050406030204" pitchFamily="18" charset="0"/>
                  <a:ea typeface="Cambria" panose="02040503050406030204" pitchFamily="18" charset="0"/>
                </a:rPr>
                <a:t>ờng</a:t>
              </a:r>
              <a:endParaRPr lang="en-US" sz="2200" dirty="0">
                <a:latin typeface="Cambria" panose="02040503050406030204" pitchFamily="18" charset="0"/>
                <a:ea typeface="Cambria" panose="02040503050406030204" pitchFamily="18" charset="0"/>
              </a:endParaRPr>
            </a:p>
          </p:txBody>
        </p:sp>
        <p:cxnSp>
          <p:nvCxnSpPr>
            <p:cNvPr id="16" name="Straight Arrow Connector 15">
              <a:extLst>
                <a:ext uri="{FF2B5EF4-FFF2-40B4-BE49-F238E27FC236}">
                  <a16:creationId xmlns:a16="http://schemas.microsoft.com/office/drawing/2014/main" id="{645C332A-B60A-416E-8C38-B66DE055A232}"/>
                </a:ext>
              </a:extLst>
            </p:cNvPr>
            <p:cNvCxnSpPr>
              <a:cxnSpLocks/>
              <a:endCxn id="15" idx="0"/>
            </p:cNvCxnSpPr>
            <p:nvPr/>
          </p:nvCxnSpPr>
          <p:spPr>
            <a:xfrm>
              <a:off x="5339916" y="1412776"/>
              <a:ext cx="0" cy="44134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7" name="Rectangle 16">
              <a:extLst>
                <a:ext uri="{FF2B5EF4-FFF2-40B4-BE49-F238E27FC236}">
                  <a16:creationId xmlns:a16="http://schemas.microsoft.com/office/drawing/2014/main" id="{688201C8-B524-450B-A9E7-4B50E22A9605}"/>
                </a:ext>
              </a:extLst>
            </p:cNvPr>
            <p:cNvSpPr/>
            <p:nvPr/>
          </p:nvSpPr>
          <p:spPr>
            <a:xfrm>
              <a:off x="6888087" y="1854116"/>
              <a:ext cx="2376264" cy="1008112"/>
            </a:xfrm>
            <a:prstGeom prst="rect">
              <a:avLst/>
            </a:prstGeom>
            <a:no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200" dirty="0" err="1">
                  <a:latin typeface="Cambria" panose="02040503050406030204" pitchFamily="18" charset="0"/>
                  <a:ea typeface="Cambria" panose="02040503050406030204" pitchFamily="18" charset="0"/>
                </a:rPr>
                <a:t>Chế</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biến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thực</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phẩm</a:t>
              </a:r>
              <a:endParaRPr lang="en-US" sz="2200" dirty="0">
                <a:latin typeface="Cambria" panose="02040503050406030204" pitchFamily="18" charset="0"/>
                <a:ea typeface="Cambria" panose="02040503050406030204" pitchFamily="18" charset="0"/>
              </a:endParaRPr>
            </a:p>
          </p:txBody>
        </p:sp>
        <p:cxnSp>
          <p:nvCxnSpPr>
            <p:cNvPr id="18" name="Straight Arrow Connector 17">
              <a:extLst>
                <a:ext uri="{FF2B5EF4-FFF2-40B4-BE49-F238E27FC236}">
                  <a16:creationId xmlns:a16="http://schemas.microsoft.com/office/drawing/2014/main" id="{BDB589ED-8F30-411B-8F0B-4A7E3A342905}"/>
                </a:ext>
              </a:extLst>
            </p:cNvPr>
            <p:cNvCxnSpPr>
              <a:cxnSpLocks/>
              <a:endCxn id="17" idx="0"/>
            </p:cNvCxnSpPr>
            <p:nvPr/>
          </p:nvCxnSpPr>
          <p:spPr>
            <a:xfrm>
              <a:off x="8076219" y="1412776"/>
              <a:ext cx="0" cy="44134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19" name="Rectangle 18">
              <a:extLst>
                <a:ext uri="{FF2B5EF4-FFF2-40B4-BE49-F238E27FC236}">
                  <a16:creationId xmlns:a16="http://schemas.microsoft.com/office/drawing/2014/main" id="{A737AB39-F85F-488A-8CA4-D85B7554CCAA}"/>
                </a:ext>
              </a:extLst>
            </p:cNvPr>
            <p:cNvSpPr/>
            <p:nvPr/>
          </p:nvSpPr>
          <p:spPr>
            <a:xfrm>
              <a:off x="9642877" y="1854238"/>
              <a:ext cx="2376264" cy="1008112"/>
            </a:xfrm>
            <a:prstGeom prst="rect">
              <a:avLst/>
            </a:prstGeom>
            <a:no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200" dirty="0" err="1">
                  <a:latin typeface="Cambria" panose="02040503050406030204" pitchFamily="18" charset="0"/>
                  <a:ea typeface="Cambria" panose="02040503050406030204" pitchFamily="18" charset="0"/>
                </a:rPr>
                <a:t>Bảo</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quản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thực</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phẩm</a:t>
              </a:r>
              <a:endParaRPr lang="en-US" sz="2200" dirty="0">
                <a:latin typeface="Cambria" panose="02040503050406030204" pitchFamily="18" charset="0"/>
                <a:ea typeface="Cambria" panose="02040503050406030204" pitchFamily="18" charset="0"/>
              </a:endParaRPr>
            </a:p>
          </p:txBody>
        </p:sp>
        <p:cxnSp>
          <p:nvCxnSpPr>
            <p:cNvPr id="20" name="Straight Arrow Connector 19">
              <a:extLst>
                <a:ext uri="{FF2B5EF4-FFF2-40B4-BE49-F238E27FC236}">
                  <a16:creationId xmlns:a16="http://schemas.microsoft.com/office/drawing/2014/main" id="{66A3D244-ABA9-44C0-A4DD-EA4E87B93E13}"/>
                </a:ext>
              </a:extLst>
            </p:cNvPr>
            <p:cNvCxnSpPr>
              <a:cxnSpLocks/>
            </p:cNvCxnSpPr>
            <p:nvPr/>
          </p:nvCxnSpPr>
          <p:spPr>
            <a:xfrm>
              <a:off x="10809617" y="1412776"/>
              <a:ext cx="0" cy="44134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1" name="Rectangle 20">
              <a:extLst>
                <a:ext uri="{FF2B5EF4-FFF2-40B4-BE49-F238E27FC236}">
                  <a16:creationId xmlns:a16="http://schemas.microsoft.com/office/drawing/2014/main" id="{F5CCCCE4-4237-499E-9081-88C304DC030A}"/>
                </a:ext>
              </a:extLst>
            </p:cNvPr>
            <p:cNvSpPr/>
            <p:nvPr/>
          </p:nvSpPr>
          <p:spPr>
            <a:xfrm>
              <a:off x="4151784" y="3290758"/>
              <a:ext cx="2376264" cy="1785135"/>
            </a:xfrm>
            <a:prstGeom prst="rect">
              <a:avLst/>
            </a:prstGeom>
            <a:no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r>
                <a:rPr lang="en-US" sz="2200" dirty="0">
                  <a:latin typeface="Cambria" panose="02040503050406030204" pitchFamily="18" charset="0"/>
                  <a:ea typeface="Cambria" panose="02040503050406030204" pitchFamily="18" charset="0"/>
                </a:rPr>
                <a:t>Ô </a:t>
              </a:r>
              <a:r>
                <a:rPr lang="en-US" sz="2200" dirty="0" err="1">
                  <a:latin typeface="Cambria" panose="02040503050406030204" pitchFamily="18" charset="0"/>
                  <a:ea typeface="Cambria" panose="02040503050406030204" pitchFamily="18" charset="0"/>
                </a:rPr>
                <a:t>nhiễm</a:t>
              </a:r>
              <a:endParaRPr lang="en-US" sz="2200" dirty="0">
                <a:latin typeface="Cambria" panose="02040503050406030204" pitchFamily="18" charset="0"/>
                <a:ea typeface="Cambria" panose="02040503050406030204" pitchFamily="18" charset="0"/>
              </a:endParaRPr>
            </a:p>
            <a:p>
              <a:pPr marL="342900" indent="-342900">
                <a:buFont typeface="Arial" panose="020B0604020202020204" pitchFamily="34" charset="0"/>
                <a:buChar char="•"/>
              </a:pPr>
              <a:r>
                <a:rPr lang="en-US" sz="2200" dirty="0" err="1">
                  <a:latin typeface="Cambria" panose="02040503050406030204" pitchFamily="18" charset="0"/>
                  <a:ea typeface="Cambria" panose="02040503050406030204" pitchFamily="18" charset="0"/>
                </a:rPr>
                <a:t>Đất</a:t>
              </a:r>
              <a:endParaRPr lang="en-US" sz="2200" dirty="0">
                <a:latin typeface="Cambria" panose="02040503050406030204" pitchFamily="18" charset="0"/>
                <a:ea typeface="Cambria" panose="02040503050406030204" pitchFamily="18" charset="0"/>
              </a:endParaRPr>
            </a:p>
            <a:p>
              <a:pPr marL="342900" indent="-342900">
                <a:buFont typeface="Arial" panose="020B0604020202020204" pitchFamily="34" charset="0"/>
                <a:buChar char="•"/>
              </a:pPr>
              <a:r>
                <a:rPr lang="en-US" sz="2200" dirty="0">
                  <a:latin typeface="Cambria" panose="02040503050406030204" pitchFamily="18" charset="0"/>
                  <a:ea typeface="Cambria" panose="02040503050406030204" pitchFamily="18" charset="0"/>
                </a:rPr>
                <a:t>N</a:t>
              </a:r>
              <a:r>
                <a:rPr lang="vi-VN" sz="2200" dirty="0">
                  <a:latin typeface="Cambria" panose="02040503050406030204" pitchFamily="18" charset="0"/>
                  <a:ea typeface="Cambria" panose="02040503050406030204" pitchFamily="18" charset="0"/>
                </a:rPr>
                <a:t>ư</a:t>
              </a:r>
              <a:r>
                <a:rPr lang="en-US" sz="2200" dirty="0" err="1">
                  <a:latin typeface="Cambria" panose="02040503050406030204" pitchFamily="18" charset="0"/>
                  <a:ea typeface="Cambria" panose="02040503050406030204" pitchFamily="18" charset="0"/>
                </a:rPr>
                <a:t>ớc</a:t>
              </a:r>
              <a:endParaRPr lang="en-US" sz="2200" dirty="0">
                <a:latin typeface="Cambria" panose="02040503050406030204" pitchFamily="18" charset="0"/>
                <a:ea typeface="Cambria" panose="02040503050406030204" pitchFamily="18" charset="0"/>
              </a:endParaRPr>
            </a:p>
            <a:p>
              <a:pPr marL="342900" indent="-342900">
                <a:buFont typeface="Arial" panose="020B0604020202020204" pitchFamily="34" charset="0"/>
                <a:buChar char="•"/>
              </a:pPr>
              <a:r>
                <a:rPr lang="en-US" sz="2200" dirty="0" err="1">
                  <a:latin typeface="Cambria" panose="02040503050406030204" pitchFamily="18" charset="0"/>
                  <a:ea typeface="Cambria" panose="02040503050406030204" pitchFamily="18" charset="0"/>
                </a:rPr>
                <a:t>Không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khí</a:t>
              </a:r>
              <a:endParaRPr lang="en-US" sz="2200" dirty="0">
                <a:latin typeface="Cambria" panose="02040503050406030204" pitchFamily="18" charset="0"/>
                <a:ea typeface="Cambria" panose="02040503050406030204" pitchFamily="18" charset="0"/>
              </a:endParaRPr>
            </a:p>
          </p:txBody>
        </p:sp>
        <p:cxnSp>
          <p:nvCxnSpPr>
            <p:cNvPr id="22" name="Straight Arrow Connector 21">
              <a:extLst>
                <a:ext uri="{FF2B5EF4-FFF2-40B4-BE49-F238E27FC236}">
                  <a16:creationId xmlns:a16="http://schemas.microsoft.com/office/drawing/2014/main" id="{BA7F640D-E775-4347-9FD0-251396319609}"/>
                </a:ext>
              </a:extLst>
            </p:cNvPr>
            <p:cNvCxnSpPr>
              <a:cxnSpLocks/>
              <a:endCxn id="21" idx="0"/>
            </p:cNvCxnSpPr>
            <p:nvPr/>
          </p:nvCxnSpPr>
          <p:spPr>
            <a:xfrm>
              <a:off x="5339916" y="2849419"/>
              <a:ext cx="0" cy="441339"/>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a:extLst>
                <a:ext uri="{FF2B5EF4-FFF2-40B4-BE49-F238E27FC236}">
                  <a16:creationId xmlns:a16="http://schemas.microsoft.com/office/drawing/2014/main" id="{072CA382-DE0D-454B-A5D3-7F7FD7D20421}"/>
                </a:ext>
              </a:extLst>
            </p:cNvPr>
            <p:cNvCxnSpPr>
              <a:cxnSpLocks/>
            </p:cNvCxnSpPr>
            <p:nvPr/>
          </p:nvCxnSpPr>
          <p:spPr>
            <a:xfrm>
              <a:off x="5344845" y="5075893"/>
              <a:ext cx="0" cy="441339"/>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4" name="Rectangle 23">
              <a:extLst>
                <a:ext uri="{FF2B5EF4-FFF2-40B4-BE49-F238E27FC236}">
                  <a16:creationId xmlns:a16="http://schemas.microsoft.com/office/drawing/2014/main" id="{452954B2-0E5F-4B47-9103-2C1DFE416438}"/>
                </a:ext>
              </a:extLst>
            </p:cNvPr>
            <p:cNvSpPr/>
            <p:nvPr/>
          </p:nvSpPr>
          <p:spPr>
            <a:xfrm>
              <a:off x="9642877" y="3287828"/>
              <a:ext cx="2376264" cy="1785135"/>
            </a:xfrm>
            <a:prstGeom prst="rect">
              <a:avLst/>
            </a:prstGeom>
            <a:no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200" dirty="0" err="1">
                  <a:latin typeface="Cambria" panose="02040503050406030204" pitchFamily="18" charset="0"/>
                  <a:ea typeface="Cambria" panose="02040503050406030204" pitchFamily="18" charset="0"/>
                </a:rPr>
                <a:t>Điều</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kiện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mất</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vệ</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sinh</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không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che</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đậy</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ruồi</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bọ</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chuột</a:t>
              </a:r>
              <a:r>
                <a:rPr lang="en-US" sz="2200" dirty="0">
                  <a:latin typeface="Cambria" panose="02040503050406030204" pitchFamily="18" charset="0"/>
                  <a:ea typeface="Cambria" panose="02040503050406030204" pitchFamily="18" charset="0"/>
                </a:rPr>
                <a:t>,…</a:t>
              </a:r>
            </a:p>
          </p:txBody>
        </p:sp>
        <p:cxnSp>
          <p:nvCxnSpPr>
            <p:cNvPr id="25" name="Straight Arrow Connector 24">
              <a:extLst>
                <a:ext uri="{FF2B5EF4-FFF2-40B4-BE49-F238E27FC236}">
                  <a16:creationId xmlns:a16="http://schemas.microsoft.com/office/drawing/2014/main" id="{C585411A-F724-4ADA-848E-836BE5A7E523}"/>
                </a:ext>
              </a:extLst>
            </p:cNvPr>
            <p:cNvCxnSpPr>
              <a:cxnSpLocks/>
            </p:cNvCxnSpPr>
            <p:nvPr/>
          </p:nvCxnSpPr>
          <p:spPr>
            <a:xfrm>
              <a:off x="10809617" y="2858193"/>
              <a:ext cx="0" cy="441339"/>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26" name="Straight Arrow Connector 25">
              <a:extLst>
                <a:ext uri="{FF2B5EF4-FFF2-40B4-BE49-F238E27FC236}">
                  <a16:creationId xmlns:a16="http://schemas.microsoft.com/office/drawing/2014/main" id="{46DEADE1-6735-44C3-B409-8F9CCB792821}"/>
                </a:ext>
              </a:extLst>
            </p:cNvPr>
            <p:cNvCxnSpPr>
              <a:cxnSpLocks/>
            </p:cNvCxnSpPr>
            <p:nvPr/>
          </p:nvCxnSpPr>
          <p:spPr>
            <a:xfrm>
              <a:off x="10837474" y="5072963"/>
              <a:ext cx="0" cy="441339"/>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27" name="Rectangle 26">
              <a:extLst>
                <a:ext uri="{FF2B5EF4-FFF2-40B4-BE49-F238E27FC236}">
                  <a16:creationId xmlns:a16="http://schemas.microsoft.com/office/drawing/2014/main" id="{FB2C507A-D0D3-48A8-B5E2-6FF8B72F4665}"/>
                </a:ext>
              </a:extLst>
            </p:cNvPr>
            <p:cNvSpPr/>
            <p:nvPr/>
          </p:nvSpPr>
          <p:spPr>
            <a:xfrm>
              <a:off x="6919016" y="3299532"/>
              <a:ext cx="2376264" cy="1785135"/>
            </a:xfrm>
            <a:prstGeom prst="rect">
              <a:avLst/>
            </a:prstGeom>
            <a:noFill/>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200" dirty="0" err="1">
                  <a:latin typeface="Cambria" panose="02040503050406030204" pitchFamily="18" charset="0"/>
                  <a:ea typeface="Cambria" panose="02040503050406030204" pitchFamily="18" charset="0"/>
                </a:rPr>
                <a:t>Vệ</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sinh</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cá</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nhân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tay</a:t>
              </a:r>
              <a:r>
                <a:rPr lang="en-US" sz="2200" dirty="0">
                  <a:latin typeface="Cambria" panose="02040503050406030204" pitchFamily="18" charset="0"/>
                  <a:ea typeface="Cambria" panose="02040503050406030204" pitchFamily="18" charset="0"/>
                </a:rPr>
                <a:t> ng</a:t>
              </a:r>
              <a:r>
                <a:rPr lang="vi-VN" sz="2200" dirty="0">
                  <a:latin typeface="Cambria" panose="02040503050406030204" pitchFamily="18" charset="0"/>
                  <a:ea typeface="Cambria" panose="02040503050406030204" pitchFamily="18" charset="0"/>
                </a:rPr>
                <a:t>ư</a:t>
              </a:r>
              <a:r>
                <a:rPr lang="en-US" sz="2200" dirty="0" err="1">
                  <a:latin typeface="Cambria" panose="02040503050406030204" pitchFamily="18" charset="0"/>
                  <a:ea typeface="Cambria" panose="02040503050406030204" pitchFamily="18" charset="0"/>
                </a:rPr>
                <a:t>ời</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lành</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mang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trùng</a:t>
              </a:r>
              <a:r>
                <a:rPr lang="en-US" sz="2200" dirty="0">
                  <a:latin typeface="Cambria" panose="02040503050406030204" pitchFamily="18" charset="0"/>
                  <a:ea typeface="Cambria" panose="02040503050406030204" pitchFamily="18" charset="0"/>
                </a:rPr>
                <a:t>, ho, </a:t>
              </a:r>
              <a:r>
                <a:rPr lang="en-US" sz="2200" dirty="0" err="1">
                  <a:latin typeface="Cambria" panose="02040503050406030204" pitchFamily="18" charset="0"/>
                  <a:ea typeface="Cambria" panose="02040503050406030204" pitchFamily="18" charset="0"/>
                </a:rPr>
                <a:t>hắt</a:t>
              </a:r>
              <a:r>
                <a:rPr lang="en-US" sz="2200" dirty="0">
                  <a:latin typeface="Cambria" panose="02040503050406030204" pitchFamily="18" charset="0"/>
                  <a:ea typeface="Cambria" panose="02040503050406030204" pitchFamily="18" charset="0"/>
                </a:rPr>
                <a:t> h</a:t>
              </a:r>
              <a:r>
                <a:rPr lang="vi-VN" sz="2200" dirty="0">
                  <a:latin typeface="Cambria" panose="02040503050406030204" pitchFamily="18" charset="0"/>
                  <a:ea typeface="Cambria" panose="02040503050406030204" pitchFamily="18" charset="0"/>
                </a:rPr>
                <a:t>ơ</a:t>
              </a:r>
              <a:r>
                <a:rPr lang="en-US" sz="2200" dirty="0" err="1">
                  <a:latin typeface="Cambria" panose="02040503050406030204" pitchFamily="18" charset="0"/>
                  <a:ea typeface="Cambria" panose="02040503050406030204" pitchFamily="18" charset="0"/>
                </a:rPr>
                <a:t>i</a:t>
              </a:r>
              <a:r>
                <a:rPr lang="en-US" sz="2200" dirty="0">
                  <a:latin typeface="Cambria" panose="02040503050406030204" pitchFamily="18" charset="0"/>
                  <a:ea typeface="Cambria" panose="02040503050406030204" pitchFamily="18" charset="0"/>
                </a:rPr>
                <a:t>,…)</a:t>
              </a:r>
            </a:p>
          </p:txBody>
        </p:sp>
        <p:cxnSp>
          <p:nvCxnSpPr>
            <p:cNvPr id="28" name="Straight Arrow Connector 27">
              <a:extLst>
                <a:ext uri="{FF2B5EF4-FFF2-40B4-BE49-F238E27FC236}">
                  <a16:creationId xmlns:a16="http://schemas.microsoft.com/office/drawing/2014/main" id="{CB1A91FD-B4AD-4A6F-A253-F62A86F6CFB9}"/>
                </a:ext>
              </a:extLst>
            </p:cNvPr>
            <p:cNvCxnSpPr>
              <a:cxnSpLocks/>
              <a:endCxn id="27" idx="0"/>
            </p:cNvCxnSpPr>
            <p:nvPr/>
          </p:nvCxnSpPr>
          <p:spPr>
            <a:xfrm>
              <a:off x="8107148" y="2858193"/>
              <a:ext cx="0" cy="441339"/>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29" name="Straight Arrow Connector 28">
              <a:extLst>
                <a:ext uri="{FF2B5EF4-FFF2-40B4-BE49-F238E27FC236}">
                  <a16:creationId xmlns:a16="http://schemas.microsoft.com/office/drawing/2014/main" id="{DBD121B4-4ECB-4F93-8535-CAE57D73083C}"/>
                </a:ext>
              </a:extLst>
            </p:cNvPr>
            <p:cNvCxnSpPr>
              <a:cxnSpLocks/>
            </p:cNvCxnSpPr>
            <p:nvPr/>
          </p:nvCxnSpPr>
          <p:spPr>
            <a:xfrm>
              <a:off x="8112077" y="5084667"/>
              <a:ext cx="0" cy="441339"/>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18642300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F50A21D-AE54-4F1A-84D2-9131131EADC6}"/>
              </a:ext>
            </a:extLst>
          </p:cNvPr>
          <p:cNvSpPr/>
          <p:nvPr/>
        </p:nvSpPr>
        <p:spPr>
          <a:xfrm>
            <a:off x="479376" y="1083917"/>
            <a:ext cx="7848872" cy="523220"/>
          </a:xfrm>
          <a:prstGeom prst="rect">
            <a:avLst/>
          </a:prstGeom>
        </p:spPr>
        <p:txBody>
          <a:bodyPr wrap="square">
            <a:spAutoFit/>
          </a:bodyPr>
          <a:lstStyle/>
          <a:p>
            <a:r>
              <a:rPr lang="en-US" sz="2800" b="1" dirty="0">
                <a:solidFill>
                  <a:srgbClr val="FF0000"/>
                </a:solidFill>
                <a:latin typeface="Cambria" panose="02040503050406030204" pitchFamily="18" charset="0"/>
              </a:rPr>
              <a:t>1.2. </a:t>
            </a:r>
            <a:r>
              <a:rPr lang="en-US" sz="2800" b="1" dirty="0" err="1">
                <a:solidFill>
                  <a:srgbClr val="FF0000"/>
                </a:solidFill>
                <a:latin typeface="Cambria" panose="02040503050406030204" pitchFamily="18" charset="0"/>
              </a:rPr>
              <a:t>Độc</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tố</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có</a:t>
            </a:r>
            <a:r>
              <a:rPr lang="en-US" sz="2800" b="1" dirty="0">
                <a:solidFill>
                  <a:srgbClr val="FF0000"/>
                </a:solidFill>
                <a:latin typeface="Cambria" panose="02040503050406030204" pitchFamily="18" charset="0"/>
              </a:rPr>
              <a:t> </a:t>
            </a:r>
            <a:r>
              <a:rPr lang="en-US" sz="2800" b="1" dirty="0" err="1">
                <a:solidFill>
                  <a:srgbClr val="FF0000"/>
                </a:solidFill>
                <a:latin typeface="Cambria" panose="02040503050406030204" pitchFamily="18" charset="0"/>
              </a:rPr>
              <a:t>sẵn</a:t>
            </a:r>
            <a:endParaRPr lang="en-US" sz="2800" b="1" dirty="0">
              <a:solidFill>
                <a:srgbClr val="FF0000"/>
              </a:solidFill>
              <a:latin typeface="Cambria" panose="02040503050406030204" pitchFamily="18" charset="0"/>
            </a:endParaRPr>
          </a:p>
        </p:txBody>
      </p:sp>
      <p:grpSp>
        <p:nvGrpSpPr>
          <p:cNvPr id="2" name="Group 1">
            <a:extLst>
              <a:ext uri="{FF2B5EF4-FFF2-40B4-BE49-F238E27FC236}">
                <a16:creationId xmlns:a16="http://schemas.microsoft.com/office/drawing/2014/main" id="{66C419D5-7F41-4669-82C3-C46F5D0D8329}"/>
              </a:ext>
            </a:extLst>
          </p:cNvPr>
          <p:cNvGrpSpPr/>
          <p:nvPr/>
        </p:nvGrpSpPr>
        <p:grpSpPr>
          <a:xfrm>
            <a:off x="695400" y="2060848"/>
            <a:ext cx="10988149" cy="3923339"/>
            <a:chOff x="929899" y="1608084"/>
            <a:chExt cx="10988149" cy="4482750"/>
          </a:xfrm>
        </p:grpSpPr>
        <p:grpSp>
          <p:nvGrpSpPr>
            <p:cNvPr id="6" name="Group 5">
              <a:extLst>
                <a:ext uri="{FF2B5EF4-FFF2-40B4-BE49-F238E27FC236}">
                  <a16:creationId xmlns:a16="http://schemas.microsoft.com/office/drawing/2014/main" id="{F1830F08-2396-4439-BAD3-10C19FF6D1B3}"/>
                </a:ext>
              </a:extLst>
            </p:cNvPr>
            <p:cNvGrpSpPr/>
            <p:nvPr/>
          </p:nvGrpSpPr>
          <p:grpSpPr>
            <a:xfrm>
              <a:off x="929899" y="1650498"/>
              <a:ext cx="3223648" cy="808179"/>
              <a:chOff x="0" y="0"/>
              <a:chExt cx="2060138" cy="576000"/>
            </a:xfrm>
          </p:grpSpPr>
          <p:sp>
            <p:nvSpPr>
              <p:cNvPr id="7" name="Rectangle 6">
                <a:extLst>
                  <a:ext uri="{FF2B5EF4-FFF2-40B4-BE49-F238E27FC236}">
                    <a16:creationId xmlns:a16="http://schemas.microsoft.com/office/drawing/2014/main" id="{52283505-B1BC-4446-894F-FBBF36E10EEC}"/>
                  </a:ext>
                </a:extLst>
              </p:cNvPr>
              <p:cNvSpPr/>
              <p:nvPr/>
            </p:nvSpPr>
            <p:spPr>
              <a:xfrm>
                <a:off x="0" y="0"/>
                <a:ext cx="2060138" cy="576000"/>
              </a:xfrm>
              <a:prstGeom prst="rect">
                <a:avLst/>
              </a:prstGeom>
              <a:solidFill>
                <a:schemeClr val="accent1">
                  <a:lumMod val="75000"/>
                </a:schemeClr>
              </a:solidFill>
              <a:effectLst>
                <a:outerShdw blurRad="50800" dist="38100" dir="2700000" algn="tl" rotWithShape="0">
                  <a:prstClr val="black">
                    <a:alpha val="40000"/>
                  </a:prstClr>
                </a:outerShdw>
              </a:effectLst>
            </p:spPr>
            <p:style>
              <a:lnRef idx="2">
                <a:schemeClr val="accent1">
                  <a:hueOff val="0"/>
                  <a:satOff val="0"/>
                  <a:lumOff val="0"/>
                  <a:alphaOff val="0"/>
                </a:schemeClr>
              </a:lnRef>
              <a:fillRef idx="1">
                <a:scrgbClr r="0" g="0" b="0"/>
              </a:fillRef>
              <a:effectRef idx="0">
                <a:scrgbClr r="0" g="0" b="0"/>
              </a:effectRef>
              <a:fontRef idx="minor">
                <a:schemeClr val="lt1"/>
              </a:fontRef>
            </p:style>
          </p:sp>
          <p:sp>
            <p:nvSpPr>
              <p:cNvPr id="8" name="Rectangle 7">
                <a:extLst>
                  <a:ext uri="{FF2B5EF4-FFF2-40B4-BE49-F238E27FC236}">
                    <a16:creationId xmlns:a16="http://schemas.microsoft.com/office/drawing/2014/main" id="{FFAD7A65-0B33-48C8-AF7E-AC1F86E26F3E}"/>
                  </a:ext>
                </a:extLst>
              </p:cNvPr>
              <p:cNvSpPr/>
              <p:nvPr/>
            </p:nvSpPr>
            <p:spPr>
              <a:xfrm>
                <a:off x="0" y="0"/>
                <a:ext cx="2060138" cy="5760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en-US" sz="2400" b="1" kern="1200">
                    <a:latin typeface="Cambria" panose="02040503050406030204" pitchFamily="18" charset="0"/>
                  </a:rPr>
                  <a:t>Động vật </a:t>
                </a:r>
                <a:endParaRPr lang="en-US" sz="2400" b="1" kern="1200" dirty="0">
                  <a:latin typeface="Cambria" panose="02040503050406030204" pitchFamily="18" charset="0"/>
                </a:endParaRPr>
              </a:p>
            </p:txBody>
          </p:sp>
        </p:grpSp>
        <p:grpSp>
          <p:nvGrpSpPr>
            <p:cNvPr id="9" name="Group 8">
              <a:extLst>
                <a:ext uri="{FF2B5EF4-FFF2-40B4-BE49-F238E27FC236}">
                  <a16:creationId xmlns:a16="http://schemas.microsoft.com/office/drawing/2014/main" id="{97F6A66C-D824-41FB-BF9C-8C2955C58060}"/>
                </a:ext>
              </a:extLst>
            </p:cNvPr>
            <p:cNvGrpSpPr/>
            <p:nvPr/>
          </p:nvGrpSpPr>
          <p:grpSpPr>
            <a:xfrm>
              <a:off x="929899" y="2422681"/>
              <a:ext cx="3223648" cy="3668153"/>
              <a:chOff x="0" y="601704"/>
              <a:chExt cx="2060138" cy="2614341"/>
            </a:xfrm>
          </p:grpSpPr>
          <p:sp>
            <p:nvSpPr>
              <p:cNvPr id="10" name="Rectangle 9">
                <a:extLst>
                  <a:ext uri="{FF2B5EF4-FFF2-40B4-BE49-F238E27FC236}">
                    <a16:creationId xmlns:a16="http://schemas.microsoft.com/office/drawing/2014/main" id="{2B21C7FC-F596-41EF-83B9-67FD06E10EB9}"/>
                  </a:ext>
                </a:extLst>
              </p:cNvPr>
              <p:cNvSpPr/>
              <p:nvPr/>
            </p:nvSpPr>
            <p:spPr>
              <a:xfrm>
                <a:off x="0" y="601704"/>
                <a:ext cx="2060138" cy="2614341"/>
              </a:xfrm>
              <a:prstGeom prst="rect">
                <a:avLst/>
              </a:prstGeom>
              <a:solidFill>
                <a:schemeClr val="bg1">
                  <a:alpha val="90000"/>
                </a:schemeClr>
              </a:solidFill>
              <a:ln>
                <a:solidFill>
                  <a:schemeClr val="accent1">
                    <a:lumMod val="75000"/>
                    <a:alpha val="90000"/>
                  </a:schemeClr>
                </a:solid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endParaRPr lang="en-US" dirty="0"/>
              </a:p>
            </p:txBody>
          </p:sp>
          <p:sp>
            <p:nvSpPr>
              <p:cNvPr id="11" name="Rectangle 10">
                <a:extLst>
                  <a:ext uri="{FF2B5EF4-FFF2-40B4-BE49-F238E27FC236}">
                    <a16:creationId xmlns:a16="http://schemas.microsoft.com/office/drawing/2014/main" id="{EA241282-C706-42A4-B940-7F19B4B63A3F}"/>
                  </a:ext>
                </a:extLst>
              </p:cNvPr>
              <p:cNvSpPr/>
              <p:nvPr/>
            </p:nvSpPr>
            <p:spPr>
              <a:xfrm>
                <a:off x="0" y="601704"/>
                <a:ext cx="2060138" cy="261434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lang="vi-VN" kern="1200" dirty="0">
                    <a:solidFill>
                      <a:schemeClr val="tx1">
                        <a:lumMod val="50000"/>
                      </a:schemeClr>
                    </a:solidFill>
                    <a:latin typeface="Cambria" panose="02040503050406030204" pitchFamily="18" charset="0"/>
                  </a:rPr>
                  <a:t>Cá nóc: </a:t>
                </a:r>
                <a:r>
                  <a:rPr lang="vi-VN" kern="1200" dirty="0">
                    <a:latin typeface="Cambria" panose="02040503050406030204" pitchFamily="18" charset="0"/>
                  </a:rPr>
                  <a:t>độc tetrodotoxin: bền, không bị phân hủy. Chỉ 1-2mg có thể gây chết người.</a:t>
                </a:r>
                <a:endParaRPr lang="en-US" kern="1200" dirty="0">
                  <a:latin typeface="Cambria" panose="02040503050406030204" pitchFamily="18" charset="0"/>
                </a:endParaRPr>
              </a:p>
              <a:p>
                <a:pPr marL="114300" lvl="1" indent="-114300" algn="l" defTabSz="533400">
                  <a:lnSpc>
                    <a:spcPct val="90000"/>
                  </a:lnSpc>
                  <a:spcBef>
                    <a:spcPct val="0"/>
                  </a:spcBef>
                  <a:spcAft>
                    <a:spcPct val="15000"/>
                  </a:spcAft>
                  <a:buChar char="••"/>
                </a:pPr>
                <a:r>
                  <a:rPr lang="vi-VN" kern="1200" dirty="0">
                    <a:solidFill>
                      <a:schemeClr val="tx1">
                        <a:lumMod val="50000"/>
                      </a:schemeClr>
                    </a:solidFill>
                    <a:latin typeface="Cambria" panose="02040503050406030204" pitchFamily="18" charset="0"/>
                  </a:rPr>
                  <a:t>Cá ngừ: cá bạc má, cá trích: </a:t>
                </a:r>
                <a:r>
                  <a:rPr lang="vi-VN" kern="1200" dirty="0">
                    <a:latin typeface="Cambria" panose="02040503050406030204" pitchFamily="18" charset="0"/>
                  </a:rPr>
                  <a:t>độc tố histamin</a:t>
                </a:r>
              </a:p>
              <a:p>
                <a:pPr marL="114300" lvl="1" indent="-114300" algn="l" defTabSz="533400">
                  <a:lnSpc>
                    <a:spcPct val="90000"/>
                  </a:lnSpc>
                  <a:spcBef>
                    <a:spcPct val="0"/>
                  </a:spcBef>
                  <a:spcAft>
                    <a:spcPct val="15000"/>
                  </a:spcAft>
                  <a:buChar char="••"/>
                </a:pPr>
                <a:r>
                  <a:rPr lang="vi-VN" kern="1200" dirty="0">
                    <a:solidFill>
                      <a:schemeClr val="tx1">
                        <a:lumMod val="50000"/>
                      </a:schemeClr>
                    </a:solidFill>
                    <a:latin typeface="Cambria" panose="02040503050406030204" pitchFamily="18" charset="0"/>
                  </a:rPr>
                  <a:t>Động vật có vỏ: </a:t>
                </a:r>
                <a:r>
                  <a:rPr lang="vi-VN" kern="1200" dirty="0">
                    <a:latin typeface="Cambria" panose="02040503050406030204" pitchFamily="18" charset="0"/>
                  </a:rPr>
                  <a:t>độc tố từ thức ăn hay vùng biển.</a:t>
                </a:r>
              </a:p>
              <a:p>
                <a:pPr marL="114300" lvl="1" indent="-114300" algn="l" defTabSz="533400">
                  <a:lnSpc>
                    <a:spcPct val="90000"/>
                  </a:lnSpc>
                  <a:spcBef>
                    <a:spcPct val="0"/>
                  </a:spcBef>
                  <a:spcAft>
                    <a:spcPct val="15000"/>
                  </a:spcAft>
                  <a:buChar char="••"/>
                </a:pPr>
                <a:r>
                  <a:rPr lang="vi-VN" kern="1200" dirty="0">
                    <a:latin typeface="Cambria" panose="02040503050406030204" pitchFamily="18" charset="0"/>
                  </a:rPr>
                  <a:t>Cóc: trong nội tạng, da,trứng.</a:t>
                </a:r>
                <a:endParaRPr lang="en-US" kern="1200" dirty="0">
                  <a:latin typeface="Cambria" panose="02040503050406030204" pitchFamily="18" charset="0"/>
                </a:endParaRPr>
              </a:p>
            </p:txBody>
          </p:sp>
        </p:grpSp>
        <p:grpSp>
          <p:nvGrpSpPr>
            <p:cNvPr id="12" name="Group 11">
              <a:extLst>
                <a:ext uri="{FF2B5EF4-FFF2-40B4-BE49-F238E27FC236}">
                  <a16:creationId xmlns:a16="http://schemas.microsoft.com/office/drawing/2014/main" id="{194D4AEE-9F2F-494E-BFCD-06AF1255C8F2}"/>
                </a:ext>
              </a:extLst>
            </p:cNvPr>
            <p:cNvGrpSpPr/>
            <p:nvPr/>
          </p:nvGrpSpPr>
          <p:grpSpPr>
            <a:xfrm>
              <a:off x="4571999" y="1642991"/>
              <a:ext cx="3440623" cy="815686"/>
              <a:chOff x="2322730" y="24434"/>
              <a:chExt cx="2060138" cy="576000"/>
            </a:xfrm>
          </p:grpSpPr>
          <p:sp>
            <p:nvSpPr>
              <p:cNvPr id="13" name="Rectangle 12">
                <a:extLst>
                  <a:ext uri="{FF2B5EF4-FFF2-40B4-BE49-F238E27FC236}">
                    <a16:creationId xmlns:a16="http://schemas.microsoft.com/office/drawing/2014/main" id="{49760E72-A27D-41E4-ABF6-B1AE5547D62C}"/>
                  </a:ext>
                </a:extLst>
              </p:cNvPr>
              <p:cNvSpPr/>
              <p:nvPr/>
            </p:nvSpPr>
            <p:spPr>
              <a:xfrm>
                <a:off x="2322730" y="24434"/>
                <a:ext cx="2060138" cy="576000"/>
              </a:xfrm>
              <a:prstGeom prst="rect">
                <a:avLst/>
              </a:prstGeom>
              <a:solidFill>
                <a:schemeClr val="accent1">
                  <a:lumMod val="75000"/>
                </a:schemeClr>
              </a:solidFill>
              <a:effectLst>
                <a:outerShdw blurRad="50800" dist="38100" dir="2700000" algn="tl" rotWithShape="0">
                  <a:prstClr val="black">
                    <a:alpha val="40000"/>
                  </a:prstClr>
                </a:outerShdw>
              </a:effectLst>
            </p:spPr>
            <p:style>
              <a:lnRef idx="2">
                <a:schemeClr val="accent1">
                  <a:hueOff val="0"/>
                  <a:satOff val="0"/>
                  <a:lumOff val="0"/>
                  <a:alphaOff val="0"/>
                </a:schemeClr>
              </a:lnRef>
              <a:fillRef idx="1">
                <a:scrgbClr r="0" g="0" b="0"/>
              </a:fillRef>
              <a:effectRef idx="0">
                <a:scrgbClr r="0" g="0" b="0"/>
              </a:effectRef>
              <a:fontRef idx="minor">
                <a:schemeClr val="lt1"/>
              </a:fontRef>
            </p:style>
          </p:sp>
          <p:sp>
            <p:nvSpPr>
              <p:cNvPr id="14" name="Rectangle 13">
                <a:extLst>
                  <a:ext uri="{FF2B5EF4-FFF2-40B4-BE49-F238E27FC236}">
                    <a16:creationId xmlns:a16="http://schemas.microsoft.com/office/drawing/2014/main" id="{C7518842-2345-44DB-84C9-F04C9AA72349}"/>
                  </a:ext>
                </a:extLst>
              </p:cNvPr>
              <p:cNvSpPr/>
              <p:nvPr/>
            </p:nvSpPr>
            <p:spPr>
              <a:xfrm>
                <a:off x="2322730" y="24434"/>
                <a:ext cx="2060138" cy="5760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en-US" sz="2400" b="1" kern="1200" dirty="0" err="1">
                    <a:latin typeface="Cambria" panose="02040503050406030204" pitchFamily="18" charset="0"/>
                  </a:rPr>
                  <a:t>Cây</a:t>
                </a:r>
                <a:r>
                  <a:rPr lang="en-US" sz="2400" b="1" kern="1200" dirty="0">
                    <a:latin typeface="Cambria" panose="02040503050406030204" pitchFamily="18" charset="0"/>
                  </a:rPr>
                  <a:t> </a:t>
                </a:r>
                <a:r>
                  <a:rPr lang="en-US" sz="2400" b="1" kern="1200" dirty="0" err="1">
                    <a:latin typeface="Cambria" panose="02040503050406030204" pitchFamily="18" charset="0"/>
                  </a:rPr>
                  <a:t>trồng</a:t>
                </a:r>
                <a:endParaRPr lang="en-US" sz="2400" b="1" kern="1200" dirty="0">
                  <a:latin typeface="Cambria" panose="02040503050406030204" pitchFamily="18" charset="0"/>
                </a:endParaRPr>
              </a:p>
            </p:txBody>
          </p:sp>
        </p:grpSp>
        <p:grpSp>
          <p:nvGrpSpPr>
            <p:cNvPr id="15" name="Group 14">
              <a:extLst>
                <a:ext uri="{FF2B5EF4-FFF2-40B4-BE49-F238E27FC236}">
                  <a16:creationId xmlns:a16="http://schemas.microsoft.com/office/drawing/2014/main" id="{26E6F02D-21E1-47F0-9752-258957C2ABBF}"/>
                </a:ext>
              </a:extLst>
            </p:cNvPr>
            <p:cNvGrpSpPr/>
            <p:nvPr/>
          </p:nvGrpSpPr>
          <p:grpSpPr>
            <a:xfrm>
              <a:off x="4572000" y="2421411"/>
              <a:ext cx="3440623" cy="3669422"/>
              <a:chOff x="2322730" y="600434"/>
              <a:chExt cx="2060138" cy="2591176"/>
            </a:xfrm>
          </p:grpSpPr>
          <p:sp>
            <p:nvSpPr>
              <p:cNvPr id="16" name="Rectangle 15">
                <a:extLst>
                  <a:ext uri="{FF2B5EF4-FFF2-40B4-BE49-F238E27FC236}">
                    <a16:creationId xmlns:a16="http://schemas.microsoft.com/office/drawing/2014/main" id="{AC005052-04CC-44F9-837E-F7229D86C419}"/>
                  </a:ext>
                </a:extLst>
              </p:cNvPr>
              <p:cNvSpPr/>
              <p:nvPr/>
            </p:nvSpPr>
            <p:spPr>
              <a:xfrm>
                <a:off x="2322730" y="600434"/>
                <a:ext cx="2060138" cy="2591176"/>
              </a:xfrm>
              <a:prstGeom prst="rect">
                <a:avLst/>
              </a:prstGeom>
              <a:noFill/>
              <a:ln>
                <a:solidFill>
                  <a:schemeClr val="accent1">
                    <a:lumMod val="75000"/>
                    <a:alpha val="90000"/>
                  </a:schemeClr>
                </a:solid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pPr marL="0" lvl="1" defTabSz="533400">
                  <a:lnSpc>
                    <a:spcPct val="90000"/>
                  </a:lnSpc>
                  <a:spcBef>
                    <a:spcPct val="0"/>
                  </a:spcBef>
                  <a:spcAft>
                    <a:spcPct val="15000"/>
                  </a:spcAft>
                </a:pPr>
                <a:r>
                  <a:rPr lang="vi-VN" dirty="0">
                    <a:latin typeface="Cambria" panose="02040503050406030204" pitchFamily="18" charset="0"/>
                  </a:rPr>
                  <a:t>Độc tự nhiên:</a:t>
                </a:r>
                <a:endParaRPr lang="en-US" dirty="0">
                  <a:latin typeface="Cambria" panose="02040503050406030204" pitchFamily="18" charset="0"/>
                </a:endParaRPr>
              </a:p>
              <a:p>
                <a:pPr marL="228600" lvl="2" indent="-114300" defTabSz="533400">
                  <a:lnSpc>
                    <a:spcPct val="90000"/>
                  </a:lnSpc>
                  <a:spcBef>
                    <a:spcPct val="0"/>
                  </a:spcBef>
                  <a:spcAft>
                    <a:spcPct val="15000"/>
                  </a:spcAft>
                  <a:buChar char="••"/>
                </a:pPr>
                <a:r>
                  <a:rPr lang="vi-VN" dirty="0">
                    <a:latin typeface="Cambria" panose="02040503050406030204" pitchFamily="18" charset="0"/>
                  </a:rPr>
                  <a:t>Mầm củ khoai tây</a:t>
                </a:r>
              </a:p>
              <a:p>
                <a:pPr marL="228600" lvl="2" indent="-114300" defTabSz="533400">
                  <a:lnSpc>
                    <a:spcPct val="90000"/>
                  </a:lnSpc>
                  <a:spcBef>
                    <a:spcPct val="0"/>
                  </a:spcBef>
                  <a:spcAft>
                    <a:spcPct val="15000"/>
                  </a:spcAft>
                  <a:buChar char="••"/>
                </a:pPr>
                <a:r>
                  <a:rPr lang="vi-VN" dirty="0">
                    <a:latin typeface="Cambria" panose="02040503050406030204" pitchFamily="18" charset="0"/>
                  </a:rPr>
                  <a:t>Củ sắn (khoai mì)</a:t>
                </a:r>
              </a:p>
              <a:p>
                <a:pPr marL="228600" lvl="2" indent="-114300" defTabSz="533400">
                  <a:lnSpc>
                    <a:spcPct val="90000"/>
                  </a:lnSpc>
                  <a:spcBef>
                    <a:spcPct val="0"/>
                  </a:spcBef>
                  <a:spcAft>
                    <a:spcPct val="15000"/>
                  </a:spcAft>
                  <a:buChar char="••"/>
                </a:pPr>
                <a:r>
                  <a:rPr lang="vi-VN" dirty="0">
                    <a:latin typeface="Cambria" panose="02040503050406030204" pitchFamily="18" charset="0"/>
                  </a:rPr>
                  <a:t>Hột cây củ đậu (củ sắn)</a:t>
                </a:r>
              </a:p>
              <a:p>
                <a:pPr marL="228600" lvl="2" indent="-114300" defTabSz="533400">
                  <a:lnSpc>
                    <a:spcPct val="90000"/>
                  </a:lnSpc>
                  <a:spcBef>
                    <a:spcPct val="0"/>
                  </a:spcBef>
                  <a:spcAft>
                    <a:spcPct val="15000"/>
                  </a:spcAft>
                  <a:buChar char="••"/>
                </a:pPr>
                <a:r>
                  <a:rPr lang="vi-VN" dirty="0">
                    <a:latin typeface="Cambria" panose="02040503050406030204" pitchFamily="18" charset="0"/>
                  </a:rPr>
                  <a:t>Cà chua còn xanh</a:t>
                </a:r>
              </a:p>
              <a:p>
                <a:pPr marL="228600" lvl="2" indent="-114300" defTabSz="533400">
                  <a:lnSpc>
                    <a:spcPct val="90000"/>
                  </a:lnSpc>
                  <a:spcBef>
                    <a:spcPct val="0"/>
                  </a:spcBef>
                  <a:spcAft>
                    <a:spcPct val="15000"/>
                  </a:spcAft>
                  <a:buChar char="••"/>
                </a:pPr>
                <a:r>
                  <a:rPr lang="vi-VN" dirty="0">
                    <a:latin typeface="Cambria" panose="02040503050406030204" pitchFamily="18" charset="0"/>
                  </a:rPr>
                  <a:t>Măng</a:t>
                </a:r>
              </a:p>
            </p:txBody>
          </p:sp>
          <p:sp>
            <p:nvSpPr>
              <p:cNvPr id="17" name="Rectangle 16">
                <a:extLst>
                  <a:ext uri="{FF2B5EF4-FFF2-40B4-BE49-F238E27FC236}">
                    <a16:creationId xmlns:a16="http://schemas.microsoft.com/office/drawing/2014/main" id="{FFCC18B6-3F77-460F-86FB-B6A6A6C99352}"/>
                  </a:ext>
                </a:extLst>
              </p:cNvPr>
              <p:cNvSpPr/>
              <p:nvPr/>
            </p:nvSpPr>
            <p:spPr>
              <a:xfrm>
                <a:off x="2322730" y="600434"/>
                <a:ext cx="2060138" cy="259117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endParaRPr lang="en-US" kern="1200" dirty="0">
                  <a:latin typeface="Cambria" panose="02040503050406030204" pitchFamily="18" charset="0"/>
                </a:endParaRPr>
              </a:p>
            </p:txBody>
          </p:sp>
        </p:grpSp>
        <p:grpSp>
          <p:nvGrpSpPr>
            <p:cNvPr id="18" name="Group 17">
              <a:extLst>
                <a:ext uri="{FF2B5EF4-FFF2-40B4-BE49-F238E27FC236}">
                  <a16:creationId xmlns:a16="http://schemas.microsoft.com/office/drawing/2014/main" id="{4998BA88-C511-400D-8BCF-605C9FF6216A}"/>
                </a:ext>
              </a:extLst>
            </p:cNvPr>
            <p:cNvGrpSpPr/>
            <p:nvPr/>
          </p:nvGrpSpPr>
          <p:grpSpPr>
            <a:xfrm>
              <a:off x="8500056" y="1608084"/>
              <a:ext cx="3417991" cy="882535"/>
              <a:chOff x="4639438" y="-22771"/>
              <a:chExt cx="2260409" cy="623205"/>
            </a:xfrm>
          </p:grpSpPr>
          <p:sp>
            <p:nvSpPr>
              <p:cNvPr id="19" name="Rectangle 18">
                <a:extLst>
                  <a:ext uri="{FF2B5EF4-FFF2-40B4-BE49-F238E27FC236}">
                    <a16:creationId xmlns:a16="http://schemas.microsoft.com/office/drawing/2014/main" id="{31B9FCB1-23EF-4D25-9157-7725CF3273D3}"/>
                  </a:ext>
                </a:extLst>
              </p:cNvPr>
              <p:cNvSpPr/>
              <p:nvPr/>
            </p:nvSpPr>
            <p:spPr>
              <a:xfrm>
                <a:off x="4639438" y="-22771"/>
                <a:ext cx="2260409" cy="576000"/>
              </a:xfrm>
              <a:prstGeom prst="rect">
                <a:avLst/>
              </a:prstGeom>
              <a:solidFill>
                <a:schemeClr val="accent1">
                  <a:lumMod val="75000"/>
                </a:schemeClr>
              </a:solidFill>
              <a:effectLst>
                <a:outerShdw blurRad="50800" dist="38100" dir="2700000" algn="tl" rotWithShape="0">
                  <a:prstClr val="black">
                    <a:alpha val="40000"/>
                  </a:prstClr>
                </a:outerShdw>
              </a:effectLst>
            </p:spPr>
            <p:style>
              <a:lnRef idx="2">
                <a:schemeClr val="accent1">
                  <a:hueOff val="0"/>
                  <a:satOff val="0"/>
                  <a:lumOff val="0"/>
                  <a:alphaOff val="0"/>
                </a:schemeClr>
              </a:lnRef>
              <a:fillRef idx="1">
                <a:scrgbClr r="0" g="0" b="0"/>
              </a:fillRef>
              <a:effectRef idx="0">
                <a:scrgbClr r="0" g="0" b="0"/>
              </a:effectRef>
              <a:fontRef idx="minor">
                <a:schemeClr val="lt1"/>
              </a:fontRef>
            </p:style>
          </p:sp>
          <p:sp>
            <p:nvSpPr>
              <p:cNvPr id="20" name="Rectangle 19">
                <a:extLst>
                  <a:ext uri="{FF2B5EF4-FFF2-40B4-BE49-F238E27FC236}">
                    <a16:creationId xmlns:a16="http://schemas.microsoft.com/office/drawing/2014/main" id="{4F454A6E-683B-4B3D-964F-E44D261937BE}"/>
                  </a:ext>
                </a:extLst>
              </p:cNvPr>
              <p:cNvSpPr/>
              <p:nvPr/>
            </p:nvSpPr>
            <p:spPr>
              <a:xfrm>
                <a:off x="4645068" y="24434"/>
                <a:ext cx="2060138" cy="5760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en-US" sz="2400" b="1" kern="1200">
                    <a:latin typeface="Cambria" panose="02040503050406030204" pitchFamily="18" charset="0"/>
                  </a:rPr>
                  <a:t>Nấm</a:t>
                </a:r>
                <a:endParaRPr lang="en-US" sz="2400" b="1" kern="1200" dirty="0">
                  <a:latin typeface="Cambria" panose="02040503050406030204" pitchFamily="18" charset="0"/>
                </a:endParaRPr>
              </a:p>
            </p:txBody>
          </p:sp>
        </p:grpSp>
        <p:grpSp>
          <p:nvGrpSpPr>
            <p:cNvPr id="21" name="Group 20">
              <a:extLst>
                <a:ext uri="{FF2B5EF4-FFF2-40B4-BE49-F238E27FC236}">
                  <a16:creationId xmlns:a16="http://schemas.microsoft.com/office/drawing/2014/main" id="{B385057D-E43A-4C8E-9394-353741E0A315}"/>
                </a:ext>
              </a:extLst>
            </p:cNvPr>
            <p:cNvGrpSpPr/>
            <p:nvPr/>
          </p:nvGrpSpPr>
          <p:grpSpPr>
            <a:xfrm>
              <a:off x="8508568" y="2421410"/>
              <a:ext cx="3409480" cy="3669423"/>
              <a:chOff x="4645067" y="600434"/>
              <a:chExt cx="2254780" cy="2591176"/>
            </a:xfrm>
          </p:grpSpPr>
          <p:sp>
            <p:nvSpPr>
              <p:cNvPr id="22" name="Rectangle 21">
                <a:extLst>
                  <a:ext uri="{FF2B5EF4-FFF2-40B4-BE49-F238E27FC236}">
                    <a16:creationId xmlns:a16="http://schemas.microsoft.com/office/drawing/2014/main" id="{7B7C438E-BDC6-4606-829A-A0B8F141E0D1}"/>
                  </a:ext>
                </a:extLst>
              </p:cNvPr>
              <p:cNvSpPr/>
              <p:nvPr/>
            </p:nvSpPr>
            <p:spPr>
              <a:xfrm>
                <a:off x="4645068" y="600434"/>
                <a:ext cx="2254779" cy="2591176"/>
              </a:xfrm>
              <a:prstGeom prst="rect">
                <a:avLst/>
              </a:prstGeom>
              <a:solidFill>
                <a:schemeClr val="bg1">
                  <a:alpha val="90000"/>
                </a:schemeClr>
              </a:solidFill>
              <a:ln>
                <a:solidFill>
                  <a:schemeClr val="accent1">
                    <a:lumMod val="75000"/>
                    <a:alpha val="90000"/>
                  </a:schemeClr>
                </a:solidFill>
              </a:ln>
              <a:effectLst>
                <a:outerShdw blurRad="50800" dist="38100" dir="2700000" algn="tl" rotWithShape="0">
                  <a:prstClr val="black">
                    <a:alpha val="40000"/>
                  </a:prstClr>
                </a:outerShdw>
              </a:effectLst>
            </p:spPr>
            <p:style>
              <a:lnRef idx="2">
                <a:scrgbClr r="0" g="0" b="0"/>
              </a:lnRef>
              <a:fillRef idx="1">
                <a:scrgbClr r="0" g="0" b="0"/>
              </a:fillRef>
              <a:effectRef idx="0">
                <a:scrgbClr r="0" g="0" b="0"/>
              </a:effectRef>
              <a:fontRef idx="minor">
                <a:schemeClr val="dk1">
                  <a:hueOff val="0"/>
                  <a:satOff val="0"/>
                  <a:lumOff val="0"/>
                  <a:alphaOff val="0"/>
                </a:schemeClr>
              </a:fontRef>
            </p:style>
          </p:sp>
          <p:sp>
            <p:nvSpPr>
              <p:cNvPr id="23" name="Rectangle 22">
                <a:extLst>
                  <a:ext uri="{FF2B5EF4-FFF2-40B4-BE49-F238E27FC236}">
                    <a16:creationId xmlns:a16="http://schemas.microsoft.com/office/drawing/2014/main" id="{7A96D286-AF3B-4AF1-97B4-23FB1300594F}"/>
                  </a:ext>
                </a:extLst>
              </p:cNvPr>
              <p:cNvSpPr/>
              <p:nvPr/>
            </p:nvSpPr>
            <p:spPr>
              <a:xfrm>
                <a:off x="4645067" y="600434"/>
                <a:ext cx="2254778" cy="259117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4008" tIns="64008" rIns="85344" bIns="96012" numCol="1" spcCol="1270" anchor="t" anchorCtr="0">
                <a:noAutofit/>
              </a:bodyPr>
              <a:lstStyle/>
              <a:p>
                <a:pPr marL="114300" lvl="1" indent="-114300" defTabSz="533400">
                  <a:lnSpc>
                    <a:spcPct val="90000"/>
                  </a:lnSpc>
                  <a:spcBef>
                    <a:spcPct val="0"/>
                  </a:spcBef>
                  <a:spcAft>
                    <a:spcPct val="15000"/>
                  </a:spcAft>
                  <a:buChar char="••"/>
                </a:pPr>
                <a:r>
                  <a:rPr lang="vi-VN" dirty="0">
                    <a:latin typeface="Cambria" panose="02040503050406030204" pitchFamily="18" charset="0"/>
                  </a:rPr>
                  <a:t>Trong nấm dại</a:t>
                </a:r>
                <a:endParaRPr lang="en-US" dirty="0">
                  <a:latin typeface="Cambria" panose="02040503050406030204" pitchFamily="18" charset="0"/>
                </a:endParaRPr>
              </a:p>
              <a:p>
                <a:pPr marL="114300" lvl="1" indent="-114300" defTabSz="533400">
                  <a:lnSpc>
                    <a:spcPct val="90000"/>
                  </a:lnSpc>
                  <a:spcBef>
                    <a:spcPct val="0"/>
                  </a:spcBef>
                  <a:spcAft>
                    <a:spcPct val="15000"/>
                  </a:spcAft>
                  <a:buChar char="••"/>
                </a:pPr>
                <a:r>
                  <a:rPr lang="vi-VN" dirty="0">
                    <a:latin typeface="Cambria" panose="02040503050406030204" pitchFamily="18" charset="0"/>
                  </a:rPr>
                  <a:t>Độc tố không bị phân hủy khi làm lạnh hoặc đun nấu</a:t>
                </a:r>
              </a:p>
              <a:p>
                <a:pPr marL="0" lvl="1" defTabSz="533400">
                  <a:lnSpc>
                    <a:spcPct val="90000"/>
                  </a:lnSpc>
                  <a:spcBef>
                    <a:spcPct val="0"/>
                  </a:spcBef>
                  <a:spcAft>
                    <a:spcPct val="15000"/>
                  </a:spcAft>
                </a:pPr>
                <a:r>
                  <a:rPr lang="vi-VN" b="1" i="1" dirty="0">
                    <a:solidFill>
                      <a:srgbClr val="FF0000"/>
                    </a:solidFill>
                    <a:latin typeface="Cambria" panose="02040503050406030204" pitchFamily="18" charset="0"/>
                  </a:rPr>
                  <a:t>Lưu ý:</a:t>
                </a:r>
              </a:p>
              <a:p>
                <a:pPr marL="114300" lvl="1" indent="-114300" defTabSz="533400">
                  <a:lnSpc>
                    <a:spcPct val="90000"/>
                  </a:lnSpc>
                  <a:spcBef>
                    <a:spcPct val="0"/>
                  </a:spcBef>
                  <a:spcAft>
                    <a:spcPct val="15000"/>
                  </a:spcAft>
                  <a:buChar char="••"/>
                </a:pPr>
                <a:r>
                  <a:rPr lang="vi-VN" dirty="0">
                    <a:latin typeface="Cambria" panose="02040503050406030204" pitchFamily="18" charset="0"/>
                  </a:rPr>
                  <a:t>Nấm độc có gốc bao và vòng cổ</a:t>
                </a:r>
              </a:p>
              <a:p>
                <a:pPr marL="114300" lvl="1" indent="-114300" defTabSz="533400">
                  <a:lnSpc>
                    <a:spcPct val="90000"/>
                  </a:lnSpc>
                  <a:spcBef>
                    <a:spcPct val="0"/>
                  </a:spcBef>
                  <a:spcAft>
                    <a:spcPct val="15000"/>
                  </a:spcAft>
                  <a:buChar char="••"/>
                </a:pPr>
                <a:r>
                  <a:rPr lang="vi-VN" dirty="0">
                    <a:latin typeface="Cambria" panose="02040503050406030204" pitchFamily="18" charset="0"/>
                  </a:rPr>
                  <a:t>Không ăn nấm màu sặc sỡ, mùi thơm</a:t>
                </a:r>
              </a:p>
              <a:p>
                <a:pPr marL="114300" lvl="1" indent="-114300" defTabSz="533400">
                  <a:lnSpc>
                    <a:spcPct val="90000"/>
                  </a:lnSpc>
                  <a:spcBef>
                    <a:spcPct val="0"/>
                  </a:spcBef>
                  <a:spcAft>
                    <a:spcPct val="15000"/>
                  </a:spcAft>
                  <a:buChar char="••"/>
                </a:pPr>
                <a:r>
                  <a:rPr lang="vi-VN" dirty="0">
                    <a:latin typeface="Cambria" panose="02040503050406030204" pitchFamily="18" charset="0"/>
                  </a:rPr>
                  <a:t>Không ăn nấm dại còn non v</a:t>
                </a:r>
                <a:r>
                  <a:rPr lang="en-US" dirty="0">
                    <a:latin typeface="Cambria" panose="02040503050406030204" pitchFamily="18" charset="0"/>
                  </a:rPr>
                  <a:t>ì</a:t>
                </a:r>
                <a:r>
                  <a:rPr lang="vi-VN" dirty="0">
                    <a:latin typeface="Cambria" panose="02040503050406030204" pitchFamily="18" charset="0"/>
                  </a:rPr>
                  <a:t> có thể nhầm (do giống hình dạng).</a:t>
                </a:r>
              </a:p>
              <a:p>
                <a:pPr marL="114300" lvl="1" indent="-114300" defTabSz="533400">
                  <a:lnSpc>
                    <a:spcPct val="90000"/>
                  </a:lnSpc>
                  <a:spcBef>
                    <a:spcPct val="0"/>
                  </a:spcBef>
                  <a:spcAft>
                    <a:spcPct val="15000"/>
                  </a:spcAft>
                  <a:buChar char="••"/>
                </a:pPr>
                <a:r>
                  <a:rPr lang="vi-VN" dirty="0">
                    <a:latin typeface="Cambria" panose="02040503050406030204" pitchFamily="18" charset="0"/>
                  </a:rPr>
                  <a:t>Không ăn nấm có rĩ nhựa khi cắt.</a:t>
                </a:r>
                <a:endParaRPr lang="en-US" dirty="0">
                  <a:latin typeface="Cambria" panose="02040503050406030204" pitchFamily="18" charset="0"/>
                </a:endParaRPr>
              </a:p>
            </p:txBody>
          </p:sp>
        </p:grpSp>
      </p:grpSp>
      <p:sp>
        <p:nvSpPr>
          <p:cNvPr id="24" name="Title 1">
            <a:extLst>
              <a:ext uri="{FF2B5EF4-FFF2-40B4-BE49-F238E27FC236}">
                <a16:creationId xmlns:a16="http://schemas.microsoft.com/office/drawing/2014/main" id="{B964EF50-12B3-4837-B414-FDD1499A018C}"/>
              </a:ext>
            </a:extLst>
          </p:cNvPr>
          <p:cNvSpPr txBox="1">
            <a:spLocks/>
          </p:cNvSpPr>
          <p:nvPr/>
        </p:nvSpPr>
        <p:spPr>
          <a:xfrm>
            <a:off x="0" y="0"/>
            <a:ext cx="12192000"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a:defRPr/>
            </a:pPr>
            <a:r>
              <a:rPr lang="en-US" sz="3200" dirty="0"/>
              <a:t>1. MỐI NGUY SINH HỌC</a:t>
            </a:r>
          </a:p>
        </p:txBody>
      </p:sp>
    </p:spTree>
    <p:extLst>
      <p:ext uri="{BB962C8B-B14F-4D97-AF65-F5344CB8AC3E}">
        <p14:creationId xmlns:p14="http://schemas.microsoft.com/office/powerpoint/2010/main" val="40371061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7F93BA8-BF70-47DA-89AC-345B6451B589}"/>
              </a:ext>
            </a:extLst>
          </p:cNvPr>
          <p:cNvSpPr txBox="1">
            <a:spLocks/>
          </p:cNvSpPr>
          <p:nvPr/>
        </p:nvSpPr>
        <p:spPr>
          <a:xfrm>
            <a:off x="0" y="-27384"/>
            <a:ext cx="12192000" cy="919344"/>
          </a:xfrm>
          <a:prstGeom prst="rect">
            <a:avLst/>
          </a:prstGeom>
          <a:solidFill>
            <a:schemeClr val="accent1">
              <a:lumMod val="75000"/>
            </a:schemeClr>
          </a:solidFill>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chemeClr val="bg1"/>
                </a:solidFill>
                <a:latin typeface="Cambria" panose="02040503050406030204" pitchFamily="18" charset="0"/>
                <a:ea typeface="+mj-ea"/>
                <a:cs typeface="Arial" panose="020B0604020202020204" pitchFamily="34" charset="0"/>
              </a:defRPr>
            </a:lvl1pPr>
          </a:lstStyle>
          <a:p>
            <a:pPr>
              <a:defRPr/>
            </a:pPr>
            <a:r>
              <a:rPr lang="en-US" sz="3200"/>
              <a:t>1. MỐI NGUY SINH HỌC</a:t>
            </a:r>
            <a:endParaRPr lang="en-US" sz="3200" dirty="0"/>
          </a:p>
        </p:txBody>
      </p:sp>
      <p:pic>
        <p:nvPicPr>
          <p:cNvPr id="5" name="Picture 2">
            <a:extLst>
              <a:ext uri="{FF2B5EF4-FFF2-40B4-BE49-F238E27FC236}">
                <a16:creationId xmlns:a16="http://schemas.microsoft.com/office/drawing/2014/main" id="{57920778-7E8D-451E-BAF4-C5305E7B07D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75419" y="1844824"/>
            <a:ext cx="10441161" cy="4606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a:extLst>
              <a:ext uri="{FF2B5EF4-FFF2-40B4-BE49-F238E27FC236}">
                <a16:creationId xmlns:a16="http://schemas.microsoft.com/office/drawing/2014/main" id="{956A98BA-42A3-41E1-80CF-6BCA3FAF98DC}"/>
              </a:ext>
            </a:extLst>
          </p:cNvPr>
          <p:cNvSpPr/>
          <p:nvPr/>
        </p:nvSpPr>
        <p:spPr>
          <a:xfrm>
            <a:off x="479376" y="976717"/>
            <a:ext cx="7848872" cy="523220"/>
          </a:xfrm>
          <a:prstGeom prst="rect">
            <a:avLst/>
          </a:prstGeom>
        </p:spPr>
        <p:txBody>
          <a:bodyPr wrap="square">
            <a:spAutoFit/>
          </a:bodyPr>
          <a:lstStyle/>
          <a:p>
            <a:r>
              <a:rPr lang="en-US" sz="2800" b="1">
                <a:solidFill>
                  <a:srgbClr val="FF0000"/>
                </a:solidFill>
                <a:latin typeface="Cambria" panose="02040503050406030204" pitchFamily="18" charset="0"/>
              </a:rPr>
              <a:t>1.3. Vi sinh vật</a:t>
            </a:r>
            <a:endParaRPr lang="en-US" sz="2800" b="1" dirty="0">
              <a:solidFill>
                <a:srgbClr val="FF0000"/>
              </a:solidFill>
              <a:latin typeface="Cambria" panose="02040503050406030204" pitchFamily="18" charset="0"/>
            </a:endParaRPr>
          </a:p>
        </p:txBody>
      </p:sp>
    </p:spTree>
    <p:extLst>
      <p:ext uri="{BB962C8B-B14F-4D97-AF65-F5344CB8AC3E}">
        <p14:creationId xmlns:p14="http://schemas.microsoft.com/office/powerpoint/2010/main" val="2597686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TM02892315[[fn=Wisp]]</Template>
  <TotalTime>1900</TotalTime>
  <Words>4711</Words>
  <Application>Microsoft Office PowerPoint</Application>
  <PresentationFormat>Widescreen</PresentationFormat>
  <Paragraphs>377</Paragraphs>
  <Slides>45</Slides>
  <Notes>41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45</vt:i4>
      </vt:variant>
    </vt:vector>
  </HeadingPairs>
  <TitlesOfParts>
    <vt:vector size="54" baseType="lpstr">
      <vt:lpstr>Arial</vt:lpstr>
      <vt:lpstr>Cambria</vt:lpstr>
      <vt:lpstr>Corbel</vt:lpstr>
      <vt:lpstr>SegoeuiPc</vt:lpstr>
      <vt:lpstr>Trebuchet MS</vt:lpstr>
      <vt:lpstr>Wingdings</vt:lpstr>
      <vt:lpstr>Wingdings 3</vt:lpstr>
      <vt:lpstr>Facet</vt:lpstr>
      <vt:lpstr>Bitmap Image</vt:lpstr>
      <vt:lpstr>PowerPoint Presentation</vt:lpstr>
      <vt:lpstr>NỘI QUY LỚP HỌC</vt:lpstr>
      <vt:lpstr>Kết thúc chương trình đào tạo, học viên có thể:</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Nicole Doan</dc:creator>
  <cp:lastModifiedBy>Tran Nhu Sam</cp:lastModifiedBy>
  <cp:revision>45</cp:revision>
  <dcterms:created xsi:type="dcterms:W3CDTF">2020-11-26T04:52:22Z</dcterms:created>
  <dcterms:modified xsi:type="dcterms:W3CDTF">2023-05-22T03:43:36Z</dcterms:modified>
</cp:coreProperties>
</file>