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1" r:id="rId16"/>
    <p:sldId id="277" r:id="rId17"/>
    <p:sldId id="270" r:id="rId18"/>
    <p:sldId id="276" r:id="rId19"/>
    <p:sldId id="275" r:id="rId20"/>
    <p:sldId id="274" r:id="rId21"/>
    <p:sldId id="273" r:id="rId22"/>
    <p:sldId id="278" r:id="rId23"/>
    <p:sldId id="279" r:id="rId24"/>
    <p:sldId id="280" r:id="rId25"/>
    <p:sldId id="283" r:id="rId26"/>
    <p:sldId id="282" r:id="rId27"/>
    <p:sldId id="281" r:id="rId28"/>
    <p:sldId id="257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57"/>
            <a:ext cx="5040560" cy="67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019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76250"/>
            <a:ext cx="863917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840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5775"/>
            <a:ext cx="868680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244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1584"/>
            <a:ext cx="8352928" cy="579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725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13341"/>
            <a:ext cx="8280920" cy="578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54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1514"/>
            <a:ext cx="8964488" cy="377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28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057533" cy="367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810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9122558" cy="31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573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892480" cy="363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751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4684"/>
            <a:ext cx="9036496" cy="372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53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3" y="2048856"/>
            <a:ext cx="9036496" cy="306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84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485775"/>
            <a:ext cx="8620125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554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080270" cy="42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099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9144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003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3" y="1988840"/>
            <a:ext cx="9036495" cy="326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204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914400"/>
            <a:ext cx="808672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710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638175"/>
            <a:ext cx="459105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781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04825"/>
            <a:ext cx="8648700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291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76250"/>
            <a:ext cx="885825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328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76250"/>
            <a:ext cx="863917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976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32656"/>
            <a:ext cx="4691980" cy="634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33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523875"/>
            <a:ext cx="866775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25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485775"/>
            <a:ext cx="8677275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47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71488"/>
            <a:ext cx="8629650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78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5775"/>
            <a:ext cx="868680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32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6250"/>
            <a:ext cx="868680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342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1013"/>
            <a:ext cx="8686800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64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61963"/>
            <a:ext cx="8639175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849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全屏显示(4:3)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华一产品介绍</dc:title>
  <dc:creator>Administrator</dc:creator>
  <cp:lastModifiedBy>微软用户</cp:lastModifiedBy>
  <cp:revision>8</cp:revision>
  <dcterms:created xsi:type="dcterms:W3CDTF">2023-04-10T00:31:23Z</dcterms:created>
  <dcterms:modified xsi:type="dcterms:W3CDTF">2023-04-10T02:22:18Z</dcterms:modified>
</cp:coreProperties>
</file>